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1" r:id="rId3"/>
    <p:sldId id="267" r:id="rId4"/>
    <p:sldId id="257" r:id="rId5"/>
    <p:sldId id="260" r:id="rId6"/>
    <p:sldId id="268" r:id="rId7"/>
    <p:sldId id="259" r:id="rId8"/>
    <p:sldId id="262" r:id="rId9"/>
    <p:sldId id="263" r:id="rId10"/>
    <p:sldId id="264"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99" autoAdjust="0"/>
    <p:restoredTop sz="94660"/>
  </p:normalViewPr>
  <p:slideViewPr>
    <p:cSldViewPr snapToGrid="0">
      <p:cViewPr varScale="1">
        <p:scale>
          <a:sx n="96" d="100"/>
          <a:sy n="96" d="100"/>
        </p:scale>
        <p:origin x="90" y="5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sp="http://schemas.microsoft.com/office/drawing/2008/diagram" xmlns:dgm="http://schemas.openxmlformats.org/drawingml/2006/diagram" xmlns:a="http://schemas.openxmlformats.org/drawingml/2006/main">
  <dgm:ptLst>
    <dgm:pt modelId="{54F2A661-B2B3-4515-A2DE-F749EACECB00}" type="doc">
      <dgm:prSet loTypeId="urn:microsoft.com/office/officeart/2005/8/layout/vList5" loCatId="list" qsTypeId="urn:microsoft.com/office/officeart/2005/8/quickstyle/simple1" qsCatId="simple" csTypeId="urn:microsoft.com/office/officeart/2005/8/colors/colorful1" csCatId="colorful"/>
      <dgm:spPr/>
      <dgm:t>
        <a:bodyPr/>
        <a:lstStyle/>
        <a:p>
          <a:endParaRPr lang="en-US"/>
        </a:p>
      </dgm:t>
    </dgm:pt>
    <dgm:pt modelId="{F26E9B7D-3B0D-460E-831B-D6FC8BB7F163}">
      <dgm:prSet/>
      <dgm:spPr/>
      <dgm:t>
        <a:bodyPr/>
        <a:lstStyle/>
        <a:p>
          <a:r>
            <a:rPr lang="en-US"/>
            <a:t>47 NEW HOME SITES</a:t>
          </a:r>
        </a:p>
      </dgm:t>
    </dgm:pt>
    <dgm:pt modelId="{0F3C662D-8E8F-4116-8D3A-13FCE4B0F925}" type="parTrans" cxnId="{809E94EF-778D-4CC6-82A6-F0739F4AA30D}">
      <dgm:prSet/>
      <dgm:spPr/>
      <dgm:t>
        <a:bodyPr/>
        <a:lstStyle/>
        <a:p>
          <a:endParaRPr lang="en-US"/>
        </a:p>
      </dgm:t>
    </dgm:pt>
    <dgm:pt modelId="{AFC1A346-7452-44FC-BA2C-B2D75DDB2EAE}" type="sibTrans" cxnId="{809E94EF-778D-4CC6-82A6-F0739F4AA30D}">
      <dgm:prSet/>
      <dgm:spPr/>
      <dgm:t>
        <a:bodyPr/>
        <a:lstStyle/>
        <a:p>
          <a:endParaRPr lang="en-US"/>
        </a:p>
      </dgm:t>
    </dgm:pt>
    <dgm:pt modelId="{975AC6D0-BED4-4418-8673-BF573214CDA5}">
      <dgm:prSet/>
      <dgm:spPr/>
      <dgm:t>
        <a:bodyPr/>
        <a:lstStyle/>
        <a:p>
          <a:r>
            <a:rPr lang="en-US"/>
            <a:t>ENHANCED AND EXPANDED RECREATION </a:t>
          </a:r>
        </a:p>
      </dgm:t>
    </dgm:pt>
    <dgm:pt modelId="{239109BB-B749-4623-8EFA-0A55C043D7C9}" type="parTrans" cxnId="{35A1A7DC-BCB5-4701-9A1B-72A047827867}">
      <dgm:prSet/>
      <dgm:spPr/>
      <dgm:t>
        <a:bodyPr/>
        <a:lstStyle/>
        <a:p>
          <a:endParaRPr lang="en-US"/>
        </a:p>
      </dgm:t>
    </dgm:pt>
    <dgm:pt modelId="{B771445D-BD82-4A2F-A5CA-5FD864FEF76F}" type="sibTrans" cxnId="{35A1A7DC-BCB5-4701-9A1B-72A047827867}">
      <dgm:prSet/>
      <dgm:spPr/>
      <dgm:t>
        <a:bodyPr/>
        <a:lstStyle/>
        <a:p>
          <a:endParaRPr lang="en-US"/>
        </a:p>
      </dgm:t>
    </dgm:pt>
    <dgm:pt modelId="{3DD5F63B-514C-468D-B0B1-94AED8DF0C7C}">
      <dgm:prSet/>
      <dgm:spPr/>
      <dgm:t>
        <a:bodyPr/>
        <a:lstStyle/>
        <a:p>
          <a:r>
            <a:rPr lang="en-US"/>
            <a:t>CLUB HOUSE FOR RESIDENTS</a:t>
          </a:r>
        </a:p>
      </dgm:t>
    </dgm:pt>
    <dgm:pt modelId="{35AAAEC7-9633-46E0-BBD3-BFCB89CD8C69}" type="parTrans" cxnId="{1C463C7C-ECC3-4672-B4C3-CDCC56BC72D2}">
      <dgm:prSet/>
      <dgm:spPr/>
      <dgm:t>
        <a:bodyPr/>
        <a:lstStyle/>
        <a:p>
          <a:endParaRPr lang="en-US"/>
        </a:p>
      </dgm:t>
    </dgm:pt>
    <dgm:pt modelId="{D2D292B4-2309-42C7-88D2-FF59548ECFC6}" type="sibTrans" cxnId="{1C463C7C-ECC3-4672-B4C3-CDCC56BC72D2}">
      <dgm:prSet/>
      <dgm:spPr/>
      <dgm:t>
        <a:bodyPr/>
        <a:lstStyle/>
        <a:p>
          <a:endParaRPr lang="en-US"/>
        </a:p>
      </dgm:t>
    </dgm:pt>
    <dgm:pt modelId="{93A34603-1441-4B6C-84AD-3B9DBFC1C4BE}" type="pres">
      <dgm:prSet presAssocID="{54F2A661-B2B3-4515-A2DE-F749EACECB00}" presName="Name0" presStyleCnt="0">
        <dgm:presLayoutVars>
          <dgm:dir/>
          <dgm:animLvl val="lvl"/>
          <dgm:resizeHandles val="exact"/>
        </dgm:presLayoutVars>
      </dgm:prSet>
      <dgm:spPr/>
    </dgm:pt>
    <dgm:pt modelId="{8BBAE5F1-F251-4A3D-AC0A-E53DE2417D92}" type="pres">
      <dgm:prSet presAssocID="{F26E9B7D-3B0D-460E-831B-D6FC8BB7F163}" presName="linNode" presStyleCnt="0"/>
      <dgm:spPr/>
    </dgm:pt>
    <dgm:pt modelId="{2F937CA2-D18A-4503-96C2-C3A59235299C}" type="pres">
      <dgm:prSet presAssocID="{F26E9B7D-3B0D-460E-831B-D6FC8BB7F163}" presName="parentText" presStyleLbl="node1" presStyleIdx="0" presStyleCnt="3">
        <dgm:presLayoutVars>
          <dgm:chMax val="1"/>
          <dgm:bulletEnabled val="1"/>
        </dgm:presLayoutVars>
      </dgm:prSet>
      <dgm:spPr/>
    </dgm:pt>
    <dgm:pt modelId="{4DE9CD4C-F4DE-44FB-8BDB-ECCE22B82BBA}" type="pres">
      <dgm:prSet presAssocID="{AFC1A346-7452-44FC-BA2C-B2D75DDB2EAE}" presName="sp" presStyleCnt="0"/>
      <dgm:spPr/>
    </dgm:pt>
    <dgm:pt modelId="{3B2C6870-2168-42FF-9690-510D62CE5FB2}" type="pres">
      <dgm:prSet presAssocID="{975AC6D0-BED4-4418-8673-BF573214CDA5}" presName="linNode" presStyleCnt="0"/>
      <dgm:spPr/>
    </dgm:pt>
    <dgm:pt modelId="{A71AD498-82A2-4F6C-83C8-7AB1417AEA93}" type="pres">
      <dgm:prSet presAssocID="{975AC6D0-BED4-4418-8673-BF573214CDA5}" presName="parentText" presStyleLbl="node1" presStyleIdx="1" presStyleCnt="3">
        <dgm:presLayoutVars>
          <dgm:chMax val="1"/>
          <dgm:bulletEnabled val="1"/>
        </dgm:presLayoutVars>
      </dgm:prSet>
      <dgm:spPr/>
    </dgm:pt>
    <dgm:pt modelId="{C06253B7-C74B-436C-9C82-72F4FFDDE005}" type="pres">
      <dgm:prSet presAssocID="{B771445D-BD82-4A2F-A5CA-5FD864FEF76F}" presName="sp" presStyleCnt="0"/>
      <dgm:spPr/>
    </dgm:pt>
    <dgm:pt modelId="{73C2FC70-823E-4BDE-868F-87C97C533C60}" type="pres">
      <dgm:prSet presAssocID="{3DD5F63B-514C-468D-B0B1-94AED8DF0C7C}" presName="linNode" presStyleCnt="0"/>
      <dgm:spPr/>
    </dgm:pt>
    <dgm:pt modelId="{B2BE96F5-46D9-4FCC-9093-298038484660}" type="pres">
      <dgm:prSet presAssocID="{3DD5F63B-514C-468D-B0B1-94AED8DF0C7C}" presName="parentText" presStyleLbl="node1" presStyleIdx="2" presStyleCnt="3">
        <dgm:presLayoutVars>
          <dgm:chMax val="1"/>
          <dgm:bulletEnabled val="1"/>
        </dgm:presLayoutVars>
      </dgm:prSet>
      <dgm:spPr/>
    </dgm:pt>
  </dgm:ptLst>
  <dgm:cxnLst>
    <dgm:cxn modelId="{EB81D22F-1D37-44BC-97CA-84CFD526BA0E}" type="presOf" srcId="{F26E9B7D-3B0D-460E-831B-D6FC8BB7F163}" destId="{2F937CA2-D18A-4503-96C2-C3A59235299C}" srcOrd="0" destOrd="0" presId="urn:microsoft.com/office/officeart/2005/8/layout/vList5"/>
    <dgm:cxn modelId="{57061B65-B7A8-4405-8309-A08539674D7A}" type="presOf" srcId="{3DD5F63B-514C-468D-B0B1-94AED8DF0C7C}" destId="{B2BE96F5-46D9-4FCC-9093-298038484660}" srcOrd="0" destOrd="0" presId="urn:microsoft.com/office/officeart/2005/8/layout/vList5"/>
    <dgm:cxn modelId="{D413017A-71B8-4885-9038-0AF2FB16076F}" type="presOf" srcId="{54F2A661-B2B3-4515-A2DE-F749EACECB00}" destId="{93A34603-1441-4B6C-84AD-3B9DBFC1C4BE}" srcOrd="0" destOrd="0" presId="urn:microsoft.com/office/officeart/2005/8/layout/vList5"/>
    <dgm:cxn modelId="{1C463C7C-ECC3-4672-B4C3-CDCC56BC72D2}" srcId="{54F2A661-B2B3-4515-A2DE-F749EACECB00}" destId="{3DD5F63B-514C-468D-B0B1-94AED8DF0C7C}" srcOrd="2" destOrd="0" parTransId="{35AAAEC7-9633-46E0-BBD3-BFCB89CD8C69}" sibTransId="{D2D292B4-2309-42C7-88D2-FF59548ECFC6}"/>
    <dgm:cxn modelId="{163EA694-1C56-4E70-BE11-AF0B2BED426C}" type="presOf" srcId="{975AC6D0-BED4-4418-8673-BF573214CDA5}" destId="{A71AD498-82A2-4F6C-83C8-7AB1417AEA93}" srcOrd="0" destOrd="0" presId="urn:microsoft.com/office/officeart/2005/8/layout/vList5"/>
    <dgm:cxn modelId="{35A1A7DC-BCB5-4701-9A1B-72A047827867}" srcId="{54F2A661-B2B3-4515-A2DE-F749EACECB00}" destId="{975AC6D0-BED4-4418-8673-BF573214CDA5}" srcOrd="1" destOrd="0" parTransId="{239109BB-B749-4623-8EFA-0A55C043D7C9}" sibTransId="{B771445D-BD82-4A2F-A5CA-5FD864FEF76F}"/>
    <dgm:cxn modelId="{809E94EF-778D-4CC6-82A6-F0739F4AA30D}" srcId="{54F2A661-B2B3-4515-A2DE-F749EACECB00}" destId="{F26E9B7D-3B0D-460E-831B-D6FC8BB7F163}" srcOrd="0" destOrd="0" parTransId="{0F3C662D-8E8F-4116-8D3A-13FCE4B0F925}" sibTransId="{AFC1A346-7452-44FC-BA2C-B2D75DDB2EAE}"/>
    <dgm:cxn modelId="{A903D3CF-0025-40DA-8EC7-42C5A865B9F6}" type="presParOf" srcId="{93A34603-1441-4B6C-84AD-3B9DBFC1C4BE}" destId="{8BBAE5F1-F251-4A3D-AC0A-E53DE2417D92}" srcOrd="0" destOrd="0" presId="urn:microsoft.com/office/officeart/2005/8/layout/vList5"/>
    <dgm:cxn modelId="{338E4351-3A91-410B-8F7B-C53C886484E8}" type="presParOf" srcId="{8BBAE5F1-F251-4A3D-AC0A-E53DE2417D92}" destId="{2F937CA2-D18A-4503-96C2-C3A59235299C}" srcOrd="0" destOrd="0" presId="urn:microsoft.com/office/officeart/2005/8/layout/vList5"/>
    <dgm:cxn modelId="{336B0D13-B10C-49C3-8E72-A440D1405DE9}" type="presParOf" srcId="{93A34603-1441-4B6C-84AD-3B9DBFC1C4BE}" destId="{4DE9CD4C-F4DE-44FB-8BDB-ECCE22B82BBA}" srcOrd="1" destOrd="0" presId="urn:microsoft.com/office/officeart/2005/8/layout/vList5"/>
    <dgm:cxn modelId="{FBEEE9B0-43E6-42BF-B160-B586F3CC49D7}" type="presParOf" srcId="{93A34603-1441-4B6C-84AD-3B9DBFC1C4BE}" destId="{3B2C6870-2168-42FF-9690-510D62CE5FB2}" srcOrd="2" destOrd="0" presId="urn:microsoft.com/office/officeart/2005/8/layout/vList5"/>
    <dgm:cxn modelId="{95099C77-5198-422E-A629-3F4F3D041556}" type="presParOf" srcId="{3B2C6870-2168-42FF-9690-510D62CE5FB2}" destId="{A71AD498-82A2-4F6C-83C8-7AB1417AEA93}" srcOrd="0" destOrd="0" presId="urn:microsoft.com/office/officeart/2005/8/layout/vList5"/>
    <dgm:cxn modelId="{B722A931-5FA1-48F2-B334-236846D83D3D}" type="presParOf" srcId="{93A34603-1441-4B6C-84AD-3B9DBFC1C4BE}" destId="{C06253B7-C74B-436C-9C82-72F4FFDDE005}" srcOrd="3" destOrd="0" presId="urn:microsoft.com/office/officeart/2005/8/layout/vList5"/>
    <dgm:cxn modelId="{3AC3D176-5311-498B-8BDB-70F441837C2B}" type="presParOf" srcId="{93A34603-1441-4B6C-84AD-3B9DBFC1C4BE}" destId="{73C2FC70-823E-4BDE-868F-87C97C533C60}" srcOrd="4" destOrd="0" presId="urn:microsoft.com/office/officeart/2005/8/layout/vList5"/>
    <dgm:cxn modelId="{BCC7FFE9-D5B9-4E86-84B6-BF487DBD3E5C}" type="presParOf" srcId="{73C2FC70-823E-4BDE-868F-87C97C533C60}" destId="{B2BE96F5-46D9-4FCC-9093-298038484660}"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37CA2-D18A-4503-96C2-C3A59235299C}">
      <dsp:nvSpPr>
        <dsp:cNvPr id="0" name=""/>
        <dsp:cNvSpPr/>
      </dsp:nvSpPr>
      <dsp:spPr>
        <a:xfrm>
          <a:off x="2108381" y="2879"/>
          <a:ext cx="2371928" cy="190031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47 NEW HOME SITES</a:t>
          </a:r>
        </a:p>
      </dsp:txBody>
      <dsp:txXfrm>
        <a:off x="2201147" y="95645"/>
        <a:ext cx="2186396" cy="1714785"/>
      </dsp:txXfrm>
    </dsp:sp>
    <dsp:sp modelId="{A71AD498-82A2-4F6C-83C8-7AB1417AEA93}">
      <dsp:nvSpPr>
        <dsp:cNvPr id="0" name=""/>
        <dsp:cNvSpPr/>
      </dsp:nvSpPr>
      <dsp:spPr>
        <a:xfrm>
          <a:off x="2108381" y="1998212"/>
          <a:ext cx="2371928" cy="190031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ENHANCED AND EXPANDED RECREATION </a:t>
          </a:r>
        </a:p>
      </dsp:txBody>
      <dsp:txXfrm>
        <a:off x="2201147" y="2090978"/>
        <a:ext cx="2186396" cy="1714785"/>
      </dsp:txXfrm>
    </dsp:sp>
    <dsp:sp modelId="{B2BE96F5-46D9-4FCC-9093-298038484660}">
      <dsp:nvSpPr>
        <dsp:cNvPr id="0" name=""/>
        <dsp:cNvSpPr/>
      </dsp:nvSpPr>
      <dsp:spPr>
        <a:xfrm>
          <a:off x="2108381" y="3993546"/>
          <a:ext cx="2371928" cy="190031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CLUB HOUSE FOR RESIDENTS</a:t>
          </a:r>
        </a:p>
      </dsp:txBody>
      <dsp:txXfrm>
        <a:off x="2201147" y="4086312"/>
        <a:ext cx="2186396" cy="171478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44902-6BFB-4403-ADDF-617048AA7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149280-606A-4B91-9DBB-DC71C2325A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77CEB1-92EF-48A6-9976-185A909A89CA}"/>
              </a:ext>
            </a:extLst>
          </p:cNvPr>
          <p:cNvSpPr>
            <a:spLocks noGrp="1"/>
          </p:cNvSpPr>
          <p:nvPr>
            <p:ph type="dt" sz="half" idx="10"/>
          </p:nvPr>
        </p:nvSpPr>
        <p:spPr/>
        <p:txBody>
          <a:bodyPr/>
          <a:lstStyle/>
          <a:p>
            <a:fld id="{90605AD5-DE8E-418E-94F7-BE8B6A8BE367}" type="datetimeFigureOut">
              <a:rPr lang="en-GB" smtClean="0"/>
              <a:t>18/03/2022</a:t>
            </a:fld>
            <a:endParaRPr lang="en-GB"/>
          </a:p>
        </p:txBody>
      </p:sp>
      <p:sp>
        <p:nvSpPr>
          <p:cNvPr id="5" name="Footer Placeholder 4">
            <a:extLst>
              <a:ext uri="{FF2B5EF4-FFF2-40B4-BE49-F238E27FC236}">
                <a16:creationId xmlns:a16="http://schemas.microsoft.com/office/drawing/2014/main" id="{BD4EE010-67CA-4323-ABBA-FC1B29203B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4BBC16-5C8A-437D-B7C7-CFD8401F645C}"/>
              </a:ext>
            </a:extLst>
          </p:cNvPr>
          <p:cNvSpPr>
            <a:spLocks noGrp="1"/>
          </p:cNvSpPr>
          <p:nvPr>
            <p:ph type="sldNum" sz="quarter" idx="12"/>
          </p:nvPr>
        </p:nvSpPr>
        <p:spPr/>
        <p:txBody>
          <a:bodyPr/>
          <a:lstStyle/>
          <a:p>
            <a:fld id="{C8D7FA7B-A055-44EF-8C26-3FD289F77609}" type="slidenum">
              <a:rPr lang="en-GB" smtClean="0"/>
              <a:t>‹#›</a:t>
            </a:fld>
            <a:endParaRPr lang="en-GB"/>
          </a:p>
        </p:txBody>
      </p:sp>
    </p:spTree>
    <p:extLst>
      <p:ext uri="{BB962C8B-B14F-4D97-AF65-F5344CB8AC3E}">
        <p14:creationId xmlns:p14="http://schemas.microsoft.com/office/powerpoint/2010/main" val="3920237450"/>
      </p:ext>
    </p:extLst>
  </p:cSld>
  <p:clrMapOvr>
    <a:masterClrMapping/>
  </p:clrMapOvr>
</p:sldLayout>
</file>

<file path=ppt/slideLayouts/slideLayout10.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45AF5-585B-4E92-B303-BB2CFC5145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9AC5CC-81B8-43B2-BE0C-5BC5A87D87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F1C37C-63D2-42F7-9B0F-D594002C14A9}"/>
              </a:ext>
            </a:extLst>
          </p:cNvPr>
          <p:cNvSpPr>
            <a:spLocks noGrp="1"/>
          </p:cNvSpPr>
          <p:nvPr>
            <p:ph type="dt" sz="half" idx="10"/>
          </p:nvPr>
        </p:nvSpPr>
        <p:spPr/>
        <p:txBody>
          <a:bodyPr/>
          <a:lstStyle/>
          <a:p>
            <a:fld id="{90605AD5-DE8E-418E-94F7-BE8B6A8BE367}" type="datetimeFigureOut">
              <a:rPr lang="en-GB" smtClean="0"/>
              <a:t>18/03/2022</a:t>
            </a:fld>
            <a:endParaRPr lang="en-GB"/>
          </a:p>
        </p:txBody>
      </p:sp>
      <p:sp>
        <p:nvSpPr>
          <p:cNvPr id="5" name="Footer Placeholder 4">
            <a:extLst>
              <a:ext uri="{FF2B5EF4-FFF2-40B4-BE49-F238E27FC236}">
                <a16:creationId xmlns:a16="http://schemas.microsoft.com/office/drawing/2014/main" id="{42E23CB5-854E-4205-A6B1-F817BE1F76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66850D-02E9-4099-B96D-924FE5823F37}"/>
              </a:ext>
            </a:extLst>
          </p:cNvPr>
          <p:cNvSpPr>
            <a:spLocks noGrp="1"/>
          </p:cNvSpPr>
          <p:nvPr>
            <p:ph type="sldNum" sz="quarter" idx="12"/>
          </p:nvPr>
        </p:nvSpPr>
        <p:spPr/>
        <p:txBody>
          <a:bodyPr/>
          <a:lstStyle/>
          <a:p>
            <a:fld id="{C8D7FA7B-A055-44EF-8C26-3FD289F77609}" type="slidenum">
              <a:rPr lang="en-GB" smtClean="0"/>
              <a:t>‹#›</a:t>
            </a:fld>
            <a:endParaRPr lang="en-GB"/>
          </a:p>
        </p:txBody>
      </p:sp>
    </p:spTree>
    <p:extLst>
      <p:ext uri="{BB962C8B-B14F-4D97-AF65-F5344CB8AC3E}">
        <p14:creationId xmlns:p14="http://schemas.microsoft.com/office/powerpoint/2010/main" val="3064908325"/>
      </p:ext>
    </p:extLst>
  </p:cSld>
  <p:clrMapOvr>
    <a:masterClrMapping/>
  </p:clrMapOvr>
</p:sldLayout>
</file>

<file path=ppt/slideLayouts/slideLayout11.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5C1393-71D1-4AAE-A4B5-2C11CAC332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43A212-BA26-4DF6-8B47-D2A5051D09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1A37DB-3C82-4AE6-BD65-B96BD53EBA78}"/>
              </a:ext>
            </a:extLst>
          </p:cNvPr>
          <p:cNvSpPr>
            <a:spLocks noGrp="1"/>
          </p:cNvSpPr>
          <p:nvPr>
            <p:ph type="dt" sz="half" idx="10"/>
          </p:nvPr>
        </p:nvSpPr>
        <p:spPr/>
        <p:txBody>
          <a:bodyPr/>
          <a:lstStyle/>
          <a:p>
            <a:fld id="{90605AD5-DE8E-418E-94F7-BE8B6A8BE367}" type="datetimeFigureOut">
              <a:rPr lang="en-GB" smtClean="0"/>
              <a:t>18/03/2022</a:t>
            </a:fld>
            <a:endParaRPr lang="en-GB"/>
          </a:p>
        </p:txBody>
      </p:sp>
      <p:sp>
        <p:nvSpPr>
          <p:cNvPr id="5" name="Footer Placeholder 4">
            <a:extLst>
              <a:ext uri="{FF2B5EF4-FFF2-40B4-BE49-F238E27FC236}">
                <a16:creationId xmlns:a16="http://schemas.microsoft.com/office/drawing/2014/main" id="{E896616C-7C59-403B-899F-F9603A9466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BF6DB4-C28A-4E33-B3D7-E20813AC6088}"/>
              </a:ext>
            </a:extLst>
          </p:cNvPr>
          <p:cNvSpPr>
            <a:spLocks noGrp="1"/>
          </p:cNvSpPr>
          <p:nvPr>
            <p:ph type="sldNum" sz="quarter" idx="12"/>
          </p:nvPr>
        </p:nvSpPr>
        <p:spPr/>
        <p:txBody>
          <a:bodyPr/>
          <a:lstStyle/>
          <a:p>
            <a:fld id="{C8D7FA7B-A055-44EF-8C26-3FD289F77609}" type="slidenum">
              <a:rPr lang="en-GB" smtClean="0"/>
              <a:t>‹#›</a:t>
            </a:fld>
            <a:endParaRPr lang="en-GB"/>
          </a:p>
        </p:txBody>
      </p:sp>
    </p:spTree>
    <p:extLst>
      <p:ext uri="{BB962C8B-B14F-4D97-AF65-F5344CB8AC3E}">
        <p14:creationId xmlns:p14="http://schemas.microsoft.com/office/powerpoint/2010/main" val="229877269"/>
      </p:ext>
    </p:extLst>
  </p:cSld>
  <p:clrMapOvr>
    <a:masterClrMapping/>
  </p:clrMapOvr>
</p:sldLayout>
</file>

<file path=ppt/slideLayouts/slideLayout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0FDC0-8DE7-4848-AD7F-DCDEF1D886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545DB9-95E7-489F-A2E5-E417444A10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170868-CA21-4D2E-BF5E-EF5138028E15}"/>
              </a:ext>
            </a:extLst>
          </p:cNvPr>
          <p:cNvSpPr>
            <a:spLocks noGrp="1"/>
          </p:cNvSpPr>
          <p:nvPr>
            <p:ph type="dt" sz="half" idx="10"/>
          </p:nvPr>
        </p:nvSpPr>
        <p:spPr/>
        <p:txBody>
          <a:bodyPr/>
          <a:lstStyle/>
          <a:p>
            <a:fld id="{90605AD5-DE8E-418E-94F7-BE8B6A8BE367}" type="datetimeFigureOut">
              <a:rPr lang="en-GB" smtClean="0"/>
              <a:t>18/03/2022</a:t>
            </a:fld>
            <a:endParaRPr lang="en-GB"/>
          </a:p>
        </p:txBody>
      </p:sp>
      <p:sp>
        <p:nvSpPr>
          <p:cNvPr id="5" name="Footer Placeholder 4">
            <a:extLst>
              <a:ext uri="{FF2B5EF4-FFF2-40B4-BE49-F238E27FC236}">
                <a16:creationId xmlns:a16="http://schemas.microsoft.com/office/drawing/2014/main" id="{DD634E89-FC56-41B9-98AF-18B9310595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1610EF-DA5E-4B9D-BF13-0DFB8D3E9FCF}"/>
              </a:ext>
            </a:extLst>
          </p:cNvPr>
          <p:cNvSpPr>
            <a:spLocks noGrp="1"/>
          </p:cNvSpPr>
          <p:nvPr>
            <p:ph type="sldNum" sz="quarter" idx="12"/>
          </p:nvPr>
        </p:nvSpPr>
        <p:spPr/>
        <p:txBody>
          <a:bodyPr/>
          <a:lstStyle/>
          <a:p>
            <a:fld id="{C8D7FA7B-A055-44EF-8C26-3FD289F77609}" type="slidenum">
              <a:rPr lang="en-GB" smtClean="0"/>
              <a:t>‹#›</a:t>
            </a:fld>
            <a:endParaRPr lang="en-GB"/>
          </a:p>
        </p:txBody>
      </p:sp>
    </p:spTree>
    <p:extLst>
      <p:ext uri="{BB962C8B-B14F-4D97-AF65-F5344CB8AC3E}">
        <p14:creationId xmlns:p14="http://schemas.microsoft.com/office/powerpoint/2010/main" val="762594883"/>
      </p:ext>
    </p:extLst>
  </p:cSld>
  <p:clrMapOvr>
    <a:masterClrMapping/>
  </p:clrMapOvr>
</p:sldLayout>
</file>

<file path=ppt/slideLayouts/slideLayout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B2BD8-85DC-48EE-952E-2417BD54AA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838940-C7FA-4CCC-A90E-2AEBA80B9A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AB7F74-45E5-4938-86E5-04F3E2EE0FE2}"/>
              </a:ext>
            </a:extLst>
          </p:cNvPr>
          <p:cNvSpPr>
            <a:spLocks noGrp="1"/>
          </p:cNvSpPr>
          <p:nvPr>
            <p:ph type="dt" sz="half" idx="10"/>
          </p:nvPr>
        </p:nvSpPr>
        <p:spPr/>
        <p:txBody>
          <a:bodyPr/>
          <a:lstStyle/>
          <a:p>
            <a:fld id="{90605AD5-DE8E-418E-94F7-BE8B6A8BE367}" type="datetimeFigureOut">
              <a:rPr lang="en-GB" smtClean="0"/>
              <a:t>18/03/2022</a:t>
            </a:fld>
            <a:endParaRPr lang="en-GB"/>
          </a:p>
        </p:txBody>
      </p:sp>
      <p:sp>
        <p:nvSpPr>
          <p:cNvPr id="5" name="Footer Placeholder 4">
            <a:extLst>
              <a:ext uri="{FF2B5EF4-FFF2-40B4-BE49-F238E27FC236}">
                <a16:creationId xmlns:a16="http://schemas.microsoft.com/office/drawing/2014/main" id="{1DC65213-78A3-47A4-BA58-57537DED73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6930C9-B6DA-49BF-8907-963B57CF8DDE}"/>
              </a:ext>
            </a:extLst>
          </p:cNvPr>
          <p:cNvSpPr>
            <a:spLocks noGrp="1"/>
          </p:cNvSpPr>
          <p:nvPr>
            <p:ph type="sldNum" sz="quarter" idx="12"/>
          </p:nvPr>
        </p:nvSpPr>
        <p:spPr/>
        <p:txBody>
          <a:bodyPr/>
          <a:lstStyle/>
          <a:p>
            <a:fld id="{C8D7FA7B-A055-44EF-8C26-3FD289F77609}" type="slidenum">
              <a:rPr lang="en-GB" smtClean="0"/>
              <a:t>‹#›</a:t>
            </a:fld>
            <a:endParaRPr lang="en-GB"/>
          </a:p>
        </p:txBody>
      </p:sp>
    </p:spTree>
    <p:extLst>
      <p:ext uri="{BB962C8B-B14F-4D97-AF65-F5344CB8AC3E}">
        <p14:creationId xmlns:p14="http://schemas.microsoft.com/office/powerpoint/2010/main" val="1148722156"/>
      </p:ext>
    </p:extLst>
  </p:cSld>
  <p:clrMapOvr>
    <a:masterClrMapping/>
  </p:clrMapOvr>
</p:sldLayout>
</file>

<file path=ppt/slideLayouts/slideLayout4.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CE5AC-B491-42D1-852A-5AC2C5EF7D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974279-8A7E-45C8-9D90-F5C7E49E81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74CD80-FBA9-473E-9363-088DF7EB31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9FEF62-B24E-4092-B3CC-67356EE40479}"/>
              </a:ext>
            </a:extLst>
          </p:cNvPr>
          <p:cNvSpPr>
            <a:spLocks noGrp="1"/>
          </p:cNvSpPr>
          <p:nvPr>
            <p:ph type="dt" sz="half" idx="10"/>
          </p:nvPr>
        </p:nvSpPr>
        <p:spPr/>
        <p:txBody>
          <a:bodyPr/>
          <a:lstStyle/>
          <a:p>
            <a:fld id="{90605AD5-DE8E-418E-94F7-BE8B6A8BE367}" type="datetimeFigureOut">
              <a:rPr lang="en-GB" smtClean="0"/>
              <a:t>18/03/2022</a:t>
            </a:fld>
            <a:endParaRPr lang="en-GB"/>
          </a:p>
        </p:txBody>
      </p:sp>
      <p:sp>
        <p:nvSpPr>
          <p:cNvPr id="6" name="Footer Placeholder 5">
            <a:extLst>
              <a:ext uri="{FF2B5EF4-FFF2-40B4-BE49-F238E27FC236}">
                <a16:creationId xmlns:a16="http://schemas.microsoft.com/office/drawing/2014/main" id="{A862D585-69CA-44ED-BCCE-347431C2D8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2CCF0C-D3AB-4DBE-BBE1-15623E1A95B1}"/>
              </a:ext>
            </a:extLst>
          </p:cNvPr>
          <p:cNvSpPr>
            <a:spLocks noGrp="1"/>
          </p:cNvSpPr>
          <p:nvPr>
            <p:ph type="sldNum" sz="quarter" idx="12"/>
          </p:nvPr>
        </p:nvSpPr>
        <p:spPr/>
        <p:txBody>
          <a:bodyPr/>
          <a:lstStyle/>
          <a:p>
            <a:fld id="{C8D7FA7B-A055-44EF-8C26-3FD289F77609}" type="slidenum">
              <a:rPr lang="en-GB" smtClean="0"/>
              <a:t>‹#›</a:t>
            </a:fld>
            <a:endParaRPr lang="en-GB"/>
          </a:p>
        </p:txBody>
      </p:sp>
    </p:spTree>
    <p:extLst>
      <p:ext uri="{BB962C8B-B14F-4D97-AF65-F5344CB8AC3E}">
        <p14:creationId xmlns:p14="http://schemas.microsoft.com/office/powerpoint/2010/main" val="95143479"/>
      </p:ext>
    </p:extLst>
  </p:cSld>
  <p:clrMapOvr>
    <a:masterClrMapping/>
  </p:clrMapOvr>
</p:sldLayout>
</file>

<file path=ppt/slideLayouts/slideLayout5.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0C3D5-B109-43FB-8E03-8E3E3FB33D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D9E624-2BF9-4A51-A366-FD3421EBCA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A5E126-D6C4-4CFC-9A78-7053DE987D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9E80B3-9974-489C-B7B7-A56F5E9285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8ED0EB-7BA5-4855-9869-532A0A1786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D9287E-527B-4649-9479-EC5518166A4F}"/>
              </a:ext>
            </a:extLst>
          </p:cNvPr>
          <p:cNvSpPr>
            <a:spLocks noGrp="1"/>
          </p:cNvSpPr>
          <p:nvPr>
            <p:ph type="dt" sz="half" idx="10"/>
          </p:nvPr>
        </p:nvSpPr>
        <p:spPr/>
        <p:txBody>
          <a:bodyPr/>
          <a:lstStyle/>
          <a:p>
            <a:fld id="{90605AD5-DE8E-418E-94F7-BE8B6A8BE367}" type="datetimeFigureOut">
              <a:rPr lang="en-GB" smtClean="0"/>
              <a:t>18/03/2022</a:t>
            </a:fld>
            <a:endParaRPr lang="en-GB"/>
          </a:p>
        </p:txBody>
      </p:sp>
      <p:sp>
        <p:nvSpPr>
          <p:cNvPr id="8" name="Footer Placeholder 7">
            <a:extLst>
              <a:ext uri="{FF2B5EF4-FFF2-40B4-BE49-F238E27FC236}">
                <a16:creationId xmlns:a16="http://schemas.microsoft.com/office/drawing/2014/main" id="{09DE6E7A-4A80-447E-A315-37AF6ADE2E7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82CE2AC-BDE3-406F-BB5B-AD62A8AC7FC5}"/>
              </a:ext>
            </a:extLst>
          </p:cNvPr>
          <p:cNvSpPr>
            <a:spLocks noGrp="1"/>
          </p:cNvSpPr>
          <p:nvPr>
            <p:ph type="sldNum" sz="quarter" idx="12"/>
          </p:nvPr>
        </p:nvSpPr>
        <p:spPr/>
        <p:txBody>
          <a:bodyPr/>
          <a:lstStyle/>
          <a:p>
            <a:fld id="{C8D7FA7B-A055-44EF-8C26-3FD289F77609}" type="slidenum">
              <a:rPr lang="en-GB" smtClean="0"/>
              <a:t>‹#›</a:t>
            </a:fld>
            <a:endParaRPr lang="en-GB"/>
          </a:p>
        </p:txBody>
      </p:sp>
    </p:spTree>
    <p:extLst>
      <p:ext uri="{BB962C8B-B14F-4D97-AF65-F5344CB8AC3E}">
        <p14:creationId xmlns:p14="http://schemas.microsoft.com/office/powerpoint/2010/main" val="3762507172"/>
      </p:ext>
    </p:extLst>
  </p:cSld>
  <p:clrMapOvr>
    <a:masterClrMapping/>
  </p:clrMapOvr>
</p:sldLayout>
</file>

<file path=ppt/slideLayouts/slideLayout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DC0ED-1089-40C1-A8DA-754CC12BF8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FB1405-C1DE-4A9E-9E4E-FDC4F352818C}"/>
              </a:ext>
            </a:extLst>
          </p:cNvPr>
          <p:cNvSpPr>
            <a:spLocks noGrp="1"/>
          </p:cNvSpPr>
          <p:nvPr>
            <p:ph type="dt" sz="half" idx="10"/>
          </p:nvPr>
        </p:nvSpPr>
        <p:spPr/>
        <p:txBody>
          <a:bodyPr/>
          <a:lstStyle/>
          <a:p>
            <a:fld id="{90605AD5-DE8E-418E-94F7-BE8B6A8BE367}" type="datetimeFigureOut">
              <a:rPr lang="en-GB" smtClean="0"/>
              <a:t>18/03/2022</a:t>
            </a:fld>
            <a:endParaRPr lang="en-GB"/>
          </a:p>
        </p:txBody>
      </p:sp>
      <p:sp>
        <p:nvSpPr>
          <p:cNvPr id="4" name="Footer Placeholder 3">
            <a:extLst>
              <a:ext uri="{FF2B5EF4-FFF2-40B4-BE49-F238E27FC236}">
                <a16:creationId xmlns:a16="http://schemas.microsoft.com/office/drawing/2014/main" id="{A02118AF-70F8-4257-A2D9-4CC7340DC8E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003B9A-6708-4AE2-91C4-6979B95E071B}"/>
              </a:ext>
            </a:extLst>
          </p:cNvPr>
          <p:cNvSpPr>
            <a:spLocks noGrp="1"/>
          </p:cNvSpPr>
          <p:nvPr>
            <p:ph type="sldNum" sz="quarter" idx="12"/>
          </p:nvPr>
        </p:nvSpPr>
        <p:spPr/>
        <p:txBody>
          <a:bodyPr/>
          <a:lstStyle/>
          <a:p>
            <a:fld id="{C8D7FA7B-A055-44EF-8C26-3FD289F77609}" type="slidenum">
              <a:rPr lang="en-GB" smtClean="0"/>
              <a:t>‹#›</a:t>
            </a:fld>
            <a:endParaRPr lang="en-GB"/>
          </a:p>
        </p:txBody>
      </p:sp>
    </p:spTree>
    <p:extLst>
      <p:ext uri="{BB962C8B-B14F-4D97-AF65-F5344CB8AC3E}">
        <p14:creationId xmlns:p14="http://schemas.microsoft.com/office/powerpoint/2010/main" val="1256973528"/>
      </p:ext>
    </p:extLst>
  </p:cSld>
  <p:clrMapOvr>
    <a:masterClrMapping/>
  </p:clrMapOvr>
</p:sldLayout>
</file>

<file path=ppt/slideLayouts/slideLayout7.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B29975-EDDD-42A6-8739-5D37ADC5763E}"/>
              </a:ext>
            </a:extLst>
          </p:cNvPr>
          <p:cNvSpPr>
            <a:spLocks noGrp="1"/>
          </p:cNvSpPr>
          <p:nvPr>
            <p:ph type="dt" sz="half" idx="10"/>
          </p:nvPr>
        </p:nvSpPr>
        <p:spPr/>
        <p:txBody>
          <a:bodyPr/>
          <a:lstStyle/>
          <a:p>
            <a:fld id="{90605AD5-DE8E-418E-94F7-BE8B6A8BE367}" type="datetimeFigureOut">
              <a:rPr lang="en-GB" smtClean="0"/>
              <a:t>18/03/2022</a:t>
            </a:fld>
            <a:endParaRPr lang="en-GB"/>
          </a:p>
        </p:txBody>
      </p:sp>
      <p:sp>
        <p:nvSpPr>
          <p:cNvPr id="3" name="Footer Placeholder 2">
            <a:extLst>
              <a:ext uri="{FF2B5EF4-FFF2-40B4-BE49-F238E27FC236}">
                <a16:creationId xmlns:a16="http://schemas.microsoft.com/office/drawing/2014/main" id="{DF55AB90-E714-417A-A832-6E911E9B365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9E18066-095D-4DAA-BC08-8368FC1FA7EF}"/>
              </a:ext>
            </a:extLst>
          </p:cNvPr>
          <p:cNvSpPr>
            <a:spLocks noGrp="1"/>
          </p:cNvSpPr>
          <p:nvPr>
            <p:ph type="sldNum" sz="quarter" idx="12"/>
          </p:nvPr>
        </p:nvSpPr>
        <p:spPr/>
        <p:txBody>
          <a:bodyPr/>
          <a:lstStyle/>
          <a:p>
            <a:fld id="{C8D7FA7B-A055-44EF-8C26-3FD289F77609}" type="slidenum">
              <a:rPr lang="en-GB" smtClean="0"/>
              <a:t>‹#›</a:t>
            </a:fld>
            <a:endParaRPr lang="en-GB"/>
          </a:p>
        </p:txBody>
      </p:sp>
    </p:spTree>
    <p:extLst>
      <p:ext uri="{BB962C8B-B14F-4D97-AF65-F5344CB8AC3E}">
        <p14:creationId xmlns:p14="http://schemas.microsoft.com/office/powerpoint/2010/main" val="544642123"/>
      </p:ext>
    </p:extLst>
  </p:cSld>
  <p:clrMapOvr>
    <a:masterClrMapping/>
  </p:clrMapOvr>
</p:sldLayout>
</file>

<file path=ppt/slideLayouts/slideLayout8.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3013-5DBC-4536-8E2A-4BB328059F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25CAFA-7F14-4F47-A962-02B48CEA69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4F59A9-1D46-4DC3-9D7A-AB0D62151B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7CC532-4910-4D39-904A-0BD58EC4B1BF}"/>
              </a:ext>
            </a:extLst>
          </p:cNvPr>
          <p:cNvSpPr>
            <a:spLocks noGrp="1"/>
          </p:cNvSpPr>
          <p:nvPr>
            <p:ph type="dt" sz="half" idx="10"/>
          </p:nvPr>
        </p:nvSpPr>
        <p:spPr/>
        <p:txBody>
          <a:bodyPr/>
          <a:lstStyle/>
          <a:p>
            <a:fld id="{90605AD5-DE8E-418E-94F7-BE8B6A8BE367}" type="datetimeFigureOut">
              <a:rPr lang="en-GB" smtClean="0"/>
              <a:t>18/03/2022</a:t>
            </a:fld>
            <a:endParaRPr lang="en-GB"/>
          </a:p>
        </p:txBody>
      </p:sp>
      <p:sp>
        <p:nvSpPr>
          <p:cNvPr id="6" name="Footer Placeholder 5">
            <a:extLst>
              <a:ext uri="{FF2B5EF4-FFF2-40B4-BE49-F238E27FC236}">
                <a16:creationId xmlns:a16="http://schemas.microsoft.com/office/drawing/2014/main" id="{DC1D6ADA-D70C-4E90-8CBF-0F376F98B9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DEE0EB-1768-40D6-8853-68C89C77571C}"/>
              </a:ext>
            </a:extLst>
          </p:cNvPr>
          <p:cNvSpPr>
            <a:spLocks noGrp="1"/>
          </p:cNvSpPr>
          <p:nvPr>
            <p:ph type="sldNum" sz="quarter" idx="12"/>
          </p:nvPr>
        </p:nvSpPr>
        <p:spPr/>
        <p:txBody>
          <a:bodyPr/>
          <a:lstStyle/>
          <a:p>
            <a:fld id="{C8D7FA7B-A055-44EF-8C26-3FD289F77609}" type="slidenum">
              <a:rPr lang="en-GB" smtClean="0"/>
              <a:t>‹#›</a:t>
            </a:fld>
            <a:endParaRPr lang="en-GB"/>
          </a:p>
        </p:txBody>
      </p:sp>
    </p:spTree>
    <p:extLst>
      <p:ext uri="{BB962C8B-B14F-4D97-AF65-F5344CB8AC3E}">
        <p14:creationId xmlns:p14="http://schemas.microsoft.com/office/powerpoint/2010/main" val="1877494770"/>
      </p:ext>
    </p:extLst>
  </p:cSld>
  <p:clrMapOvr>
    <a:masterClrMapping/>
  </p:clrMapOvr>
</p:sldLayout>
</file>

<file path=ppt/slideLayouts/slideLayout9.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150DC-8366-4820-9244-341D073832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4A7CAF-6FB1-4F32-BC7C-DE62564220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B38A04-71CF-49E2-AFB7-0890158F25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BE53D9-D963-4BC6-A2D9-1318879C2D3C}"/>
              </a:ext>
            </a:extLst>
          </p:cNvPr>
          <p:cNvSpPr>
            <a:spLocks noGrp="1"/>
          </p:cNvSpPr>
          <p:nvPr>
            <p:ph type="dt" sz="half" idx="10"/>
          </p:nvPr>
        </p:nvSpPr>
        <p:spPr/>
        <p:txBody>
          <a:bodyPr/>
          <a:lstStyle/>
          <a:p>
            <a:fld id="{90605AD5-DE8E-418E-94F7-BE8B6A8BE367}" type="datetimeFigureOut">
              <a:rPr lang="en-GB" smtClean="0"/>
              <a:t>18/03/2022</a:t>
            </a:fld>
            <a:endParaRPr lang="en-GB"/>
          </a:p>
        </p:txBody>
      </p:sp>
      <p:sp>
        <p:nvSpPr>
          <p:cNvPr id="6" name="Footer Placeholder 5">
            <a:extLst>
              <a:ext uri="{FF2B5EF4-FFF2-40B4-BE49-F238E27FC236}">
                <a16:creationId xmlns:a16="http://schemas.microsoft.com/office/drawing/2014/main" id="{FE1F486E-2E9E-4BF0-BF6D-ECB6E52C78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9439F1-71C0-4FAB-BD7B-F7B0D9FA00FE}"/>
              </a:ext>
            </a:extLst>
          </p:cNvPr>
          <p:cNvSpPr>
            <a:spLocks noGrp="1"/>
          </p:cNvSpPr>
          <p:nvPr>
            <p:ph type="sldNum" sz="quarter" idx="12"/>
          </p:nvPr>
        </p:nvSpPr>
        <p:spPr/>
        <p:txBody>
          <a:bodyPr/>
          <a:lstStyle/>
          <a:p>
            <a:fld id="{C8D7FA7B-A055-44EF-8C26-3FD289F77609}" type="slidenum">
              <a:rPr lang="en-GB" smtClean="0"/>
              <a:t>‹#›</a:t>
            </a:fld>
            <a:endParaRPr lang="en-GB"/>
          </a:p>
        </p:txBody>
      </p:sp>
    </p:spTree>
    <p:extLst>
      <p:ext uri="{BB962C8B-B14F-4D97-AF65-F5344CB8AC3E}">
        <p14:creationId xmlns:p14="http://schemas.microsoft.com/office/powerpoint/2010/main" val="913652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8207B2-983C-40F9-A852-C736DB354A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48DD27-6F0C-42BF-ADB9-15D70C1E8B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1ADC7D-853A-4587-A0D3-B72171CF19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605AD5-DE8E-418E-94F7-BE8B6A8BE367}" type="datetimeFigureOut">
              <a:rPr lang="en-GB" smtClean="0"/>
              <a:t>18/03/2022</a:t>
            </a:fld>
            <a:endParaRPr lang="en-GB"/>
          </a:p>
        </p:txBody>
      </p:sp>
      <p:sp>
        <p:nvSpPr>
          <p:cNvPr id="5" name="Footer Placeholder 4">
            <a:extLst>
              <a:ext uri="{FF2B5EF4-FFF2-40B4-BE49-F238E27FC236}">
                <a16:creationId xmlns:a16="http://schemas.microsoft.com/office/drawing/2014/main" id="{383C5083-C038-46A0-BD12-D171B2BC9D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4EA7B26-217B-4FD5-B8E0-B12C246F6F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D7FA7B-A055-44EF-8C26-3FD289F77609}" type="slidenum">
              <a:rPr lang="en-GB" smtClean="0"/>
              <a:t>‹#›</a:t>
            </a:fld>
            <a:endParaRPr lang="en-GB"/>
          </a:p>
        </p:txBody>
      </p:sp>
    </p:spTree>
    <p:extLst>
      <p:ext uri="{BB962C8B-B14F-4D97-AF65-F5344CB8AC3E}">
        <p14:creationId xmlns:p14="http://schemas.microsoft.com/office/powerpoint/2010/main" val="6709008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descr="" title=""/>
        <p:cNvGrpSpPr/>
        <p:nvPr/>
      </p:nvGrpSpPr>
      <p:grpSpPr>
        <a:xfrm>
          <a:off x="0" y="0"/>
          <a:ext cx="0" cy="0"/>
          <a:chOff x="0" y="0"/>
          <a:chExt cx="0" cy="0"/>
        </a:xfrm>
      </p:grpSpPr>
      <p:sp>
        <p:nvSpPr>
          <p:cNvPr id="6" name="Title 5" descr="" title="">
            <a:extLst>
              <a:ext uri="{FF2B5EF4-FFF2-40B4-BE49-F238E27FC236}">
                <a16:creationId xmlns:a16="http://schemas.microsoft.com/office/drawing/2014/main" id="{1EF62F37-6B48-4447-802B-1D278FD9F274}"/>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t>SANTIAGO ESTATES</a:t>
            </a:r>
          </a:p>
        </p:txBody>
      </p:sp>
      <p:pic>
        <p:nvPicPr>
          <p:cNvPr id="18" name="Picture Placeholder 17" descr="" title="">
            <a:extLst>
              <a:ext uri="{FF2B5EF4-FFF2-40B4-BE49-F238E27FC236}">
                <a16:creationId xmlns:a16="http://schemas.microsoft.com/office/drawing/2014/main" id="{51A5458C-23B4-4DED-8F35-4ADD46F85C14}"/>
              </a:ext>
            </a:extLst>
          </p:cNvPr>
          <p:cNvPicPr>
            <a:picLocks noGrp="1" noChangeAspect="1"/>
          </p:cNvPicPr>
          <p:nvPr>
            <p:ph type="pic" idx="1"/>
          </p:nvPr>
        </p:nvPicPr>
        <p:blipFill rotWithShape="1">
          <a:blip r:embed="rId2"/>
          <a:srcRect l="29367" r="1969"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8" name="Text Placeholder 7" descr="" title="">
            <a:extLst>
              <a:ext uri="{FF2B5EF4-FFF2-40B4-BE49-F238E27FC236}">
                <a16:creationId xmlns:a16="http://schemas.microsoft.com/office/drawing/2014/main" id="{D3B58D37-9D8B-4AA1-AC44-64805A1EC9A1}"/>
              </a:ext>
            </a:extLst>
          </p:cNvPr>
          <p:cNvSpPr>
            <a:spLocks noGrp="1"/>
          </p:cNvSpPr>
          <p:nvPr>
            <p:ph type="body" sz="half" idx="2"/>
          </p:nvPr>
        </p:nvSpPr>
        <p:spPr>
          <a:xfrm>
            <a:off x="7464612" y="4750893"/>
            <a:ext cx="4087305" cy="1147863"/>
          </a:xfrm>
        </p:spPr>
        <p:txBody>
          <a:bodyPr vert="horz" lIns="91440" tIns="45720" rIns="91440" bIns="45720" rtlCol="0" anchor="t">
            <a:normAutofit/>
          </a:bodyPr>
          <a:lstStyle/>
          <a:p>
            <a:r>
              <a:rPr lang="en-US" sz="2000"/>
              <a:t>NEIGHBORHOOD COUNCIL MEETING</a:t>
            </a:r>
          </a:p>
        </p:txBody>
      </p:sp>
    </p:spTree>
    <p:extLst>
      <p:ext uri="{BB962C8B-B14F-4D97-AF65-F5344CB8AC3E}">
        <p14:creationId xmlns:p14="http://schemas.microsoft.com/office/powerpoint/2010/main" val="101837926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16="http://schemas.microsoft.com/office/drawing/2014/main" xmlns:a14="http://schemas.microsoft.com/office/drawing/2010/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pic>
        <p:nvPicPr>
          <p:cNvPr id="6" name="Content Placeholder 5" descr="" title="">
            <a:extLst>
              <a:ext uri="{FF2B5EF4-FFF2-40B4-BE49-F238E27FC236}">
                <a16:creationId xmlns:a16="http://schemas.microsoft.com/office/drawing/2014/main" id="{33433C9F-FC57-4EF2-84FB-80E2007A7AED}"/>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821" r="821"/>
          <a:stretch/>
        </p:blipFill>
        <p:spPr>
          <a:xfrm>
            <a:off x="1040819" y="1349531"/>
            <a:ext cx="9792833" cy="5508469"/>
          </a:xfrm>
          <a:prstGeom prst="rect">
            <a:avLst/>
          </a:prstGeom>
        </p:spPr>
      </p:pic>
      <p:sp>
        <p:nvSpPr>
          <p:cNvPr id="16" name="Rectangle 10" descr="" title="">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title="">
            <a:extLst>
              <a:ext uri="{FF2B5EF4-FFF2-40B4-BE49-F238E27FC236}">
                <a16:creationId xmlns:a16="http://schemas.microsoft.com/office/drawing/2014/main" id="{0C1A0181-F972-4914-876D-28940367A8EB}"/>
              </a:ext>
            </a:extLst>
          </p:cNvPr>
          <p:cNvSpPr>
            <a:spLocks noGrp="1"/>
          </p:cNvSpPr>
          <p:nvPr>
            <p:ph type="title"/>
          </p:nvPr>
        </p:nvSpPr>
        <p:spPr>
          <a:xfrm>
            <a:off x="523875" y="42595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NEW CLUBHOUSE</a:t>
            </a:r>
          </a:p>
        </p:txBody>
      </p:sp>
      <p:cxnSp>
        <p:nvCxnSpPr>
          <p:cNvPr id="17" name="Straight Connector 12" descr="" title="">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descr="" title="">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8137532"/>
      </p:ext>
    </p:extLst>
  </p:cSld>
  <p:clrMapOvr>
    <a:masterClrMapping/>
  </p:clrMapOvr>
</p:sld>
</file>

<file path=ppt/slides/slide11.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p:nvSpPr>
          <p:cNvPr id="9" name="Rectangle 8" descr="" title="">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descr="" title="">
            <a:extLst>
              <a:ext uri="{FF2B5EF4-FFF2-40B4-BE49-F238E27FC236}">
                <a16:creationId xmlns:a16="http://schemas.microsoft.com/office/drawing/2014/main" id="{4F779785-1614-4DC3-B7C5-1C1A6C019D77}"/>
              </a:ext>
            </a:extLst>
          </p:cNvPr>
          <p:cNvSpPr>
            <a:spLocks noGrp="1"/>
          </p:cNvSpPr>
          <p:nvPr>
            <p:ph type="title"/>
          </p:nvPr>
        </p:nvSpPr>
        <p:spPr>
          <a:xfrm>
            <a:off x="838200" y="1412488"/>
            <a:ext cx="2899189" cy="4363844"/>
          </a:xfrm>
        </p:spPr>
        <p:txBody>
          <a:bodyPr anchor="t">
            <a:normAutofit/>
          </a:bodyPr>
          <a:lstStyle/>
          <a:p>
            <a:r>
              <a:rPr lang="en-US" sz="4000">
                <a:solidFill>
                  <a:srgbClr val="FFFFFF"/>
                </a:solidFill>
              </a:rPr>
              <a:t>COMMUNITY FEEDBACK</a:t>
            </a:r>
          </a:p>
        </p:txBody>
      </p:sp>
      <p:sp>
        <p:nvSpPr>
          <p:cNvPr id="3" name="Content Placeholder 2" descr="" title="">
            <a:extLst>
              <a:ext uri="{FF2B5EF4-FFF2-40B4-BE49-F238E27FC236}">
                <a16:creationId xmlns:a16="http://schemas.microsoft.com/office/drawing/2014/main" id="{FB4B08F1-9D31-44BB-A619-8BBF5184DFFD}"/>
              </a:ext>
            </a:extLst>
          </p:cNvPr>
          <p:cNvSpPr>
            <a:spLocks noGrp="1"/>
          </p:cNvSpPr>
          <p:nvPr>
            <p:ph sz="half" idx="1"/>
          </p:nvPr>
        </p:nvSpPr>
        <p:spPr>
          <a:xfrm>
            <a:off x="4380855" y="1412489"/>
            <a:ext cx="3427283" cy="4363844"/>
          </a:xfrm>
        </p:spPr>
        <p:txBody>
          <a:bodyPr>
            <a:normAutofit/>
          </a:bodyPr>
          <a:lstStyle/>
          <a:p>
            <a:r>
              <a:rPr lang="en-US" sz="4400" dirty="0"/>
              <a:t>Q&amp;A</a:t>
            </a:r>
          </a:p>
        </p:txBody>
      </p:sp>
      <p:cxnSp>
        <p:nvCxnSpPr>
          <p:cNvPr id="11" name="Straight Connector 10" descr="" title="">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descr="" title="">
            <a:extLst>
              <a:ext uri="{FF2B5EF4-FFF2-40B4-BE49-F238E27FC236}">
                <a16:creationId xmlns:a16="http://schemas.microsoft.com/office/drawing/2014/main" id="{96551BF1-B467-445A-B3CE-564CBB9CECBC}"/>
              </a:ext>
            </a:extLst>
          </p:cNvPr>
          <p:cNvSpPr>
            <a:spLocks noGrp="1"/>
          </p:cNvSpPr>
          <p:nvPr>
            <p:ph sz="half" idx="2"/>
          </p:nvPr>
        </p:nvSpPr>
        <p:spPr>
          <a:xfrm>
            <a:off x="8451604" y="1412489"/>
            <a:ext cx="3197701" cy="4363844"/>
          </a:xfrm>
        </p:spPr>
        <p:txBody>
          <a:bodyPr>
            <a:normAutofit/>
          </a:bodyPr>
          <a:lstStyle/>
          <a:p>
            <a:pPr marL="0" indent="0">
              <a:buNone/>
            </a:pPr>
            <a:r>
              <a:rPr lang="en-US" sz="2000" dirty="0"/>
              <a:t>  </a:t>
            </a:r>
          </a:p>
        </p:txBody>
      </p:sp>
    </p:spTree>
    <p:extLst>
      <p:ext uri="{BB962C8B-B14F-4D97-AF65-F5344CB8AC3E}">
        <p14:creationId xmlns:p14="http://schemas.microsoft.com/office/powerpoint/2010/main" val="3500860804"/>
      </p:ext>
    </p:extLst>
  </p:cSld>
  <p:clrMapOvr>
    <a:masterClrMapping/>
  </p:clrMapOvr>
</p:sld>
</file>

<file path=ppt/slides/slide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5AF95A48-302F-49F3-8F66-72D56592CB6D}"/>
              </a:ext>
            </a:extLst>
          </p:cNvPr>
          <p:cNvSpPr>
            <a:spLocks noGrp="1"/>
          </p:cNvSpPr>
          <p:nvPr>
            <p:ph type="title"/>
          </p:nvPr>
        </p:nvSpPr>
        <p:spPr>
          <a:xfrm>
            <a:off x="804672" y="802955"/>
            <a:ext cx="5145024" cy="1454051"/>
          </a:xfrm>
        </p:spPr>
        <p:txBody>
          <a:bodyPr vert="horz" lIns="91440" tIns="45720" rIns="91440" bIns="45720" rtlCol="0" anchor="b">
            <a:normAutofit/>
          </a:bodyPr>
          <a:lstStyle/>
          <a:p>
            <a:r>
              <a:rPr lang="en-US" sz="3600">
                <a:solidFill>
                  <a:schemeClr val="tx2"/>
                </a:solidFill>
              </a:rPr>
              <a:t>PARTNER IN OUR COMMUNITIES</a:t>
            </a:r>
          </a:p>
        </p:txBody>
      </p:sp>
      <p:pic>
        <p:nvPicPr>
          <p:cNvPr id="8" name="Picture Placeholder 7" descr="" title="">
            <a:extLst>
              <a:ext uri="{FF2B5EF4-FFF2-40B4-BE49-F238E27FC236}">
                <a16:creationId xmlns:a16="http://schemas.microsoft.com/office/drawing/2014/main" id="{EE6DBDB4-46CA-43D1-976D-C04D410D1C33}"/>
              </a:ext>
            </a:extLst>
          </p:cNvPr>
          <p:cNvPicPr>
            <a:picLocks noGrp="1" noChangeAspect="1"/>
          </p:cNvPicPr>
          <p:nvPr>
            <p:ph type="pic" idx="1"/>
          </p:nvPr>
        </p:nvPicPr>
        <p:blipFill rotWithShape="1">
          <a:blip r:embed="rId2"/>
          <a:srcRect l="7825" r="7825"/>
          <a:stretch/>
        </p:blipFill>
        <p:spPr>
          <a:xfrm>
            <a:off x="5296158" y="987425"/>
            <a:ext cx="6059230" cy="4784423"/>
          </a:xfrm>
          <a:prstGeom prst="rect">
            <a:avLst/>
          </a:prstGeom>
        </p:spPr>
      </p:pic>
      <p:sp>
        <p:nvSpPr>
          <p:cNvPr id="4" name="Text Placeholder 3" descr="" title="">
            <a:extLst>
              <a:ext uri="{FF2B5EF4-FFF2-40B4-BE49-F238E27FC236}">
                <a16:creationId xmlns:a16="http://schemas.microsoft.com/office/drawing/2014/main" id="{7237C0D5-AD59-4C22-B685-B698BFBC650C}"/>
              </a:ext>
            </a:extLst>
          </p:cNvPr>
          <p:cNvSpPr>
            <a:spLocks noGrp="1"/>
          </p:cNvSpPr>
          <p:nvPr>
            <p:ph type="body" sz="half" idx="2"/>
          </p:nvPr>
        </p:nvSpPr>
        <p:spPr>
          <a:xfrm>
            <a:off x="804672" y="2421682"/>
            <a:ext cx="4553909" cy="3639289"/>
          </a:xfrm>
        </p:spPr>
        <p:txBody>
          <a:bodyPr vert="horz" lIns="91440" tIns="45720" rIns="91440" bIns="45720" rtlCol="0" anchor="ctr">
            <a:normAutofit/>
          </a:bodyPr>
          <a:lstStyle/>
          <a:p>
            <a:pPr indent="-228600">
              <a:buFont typeface="Arial" panose="020B0604020202020204" pitchFamily="34" charset="0"/>
              <a:buChar char="•"/>
            </a:pPr>
            <a:r>
              <a:rPr lang="en-US" sz="1800">
                <a:solidFill>
                  <a:schemeClr val="tx2"/>
                </a:solidFill>
              </a:rPr>
              <a:t>Equity LifeStyle Properties is the leading operator of Manufactured Home Communities, in North America. </a:t>
            </a:r>
          </a:p>
          <a:p>
            <a:pPr indent="-228600">
              <a:buFont typeface="Arial" panose="020B0604020202020204" pitchFamily="34" charset="0"/>
              <a:buChar char="•"/>
            </a:pPr>
            <a:r>
              <a:rPr lang="en-US" sz="1800">
                <a:solidFill>
                  <a:schemeClr val="tx2"/>
                </a:solidFill>
              </a:rPr>
              <a:t>Over the course of over 50 years in business, we have carefully grown our portfolio into a network of premier manufactured home communities in the most desirable locations in the country. Today, Equity LifeStyle Properties, Inc. owns or has controlling interest in more than 400 communities and resorts in 35 states and British Columbia with more than 165,000 sites.</a:t>
            </a:r>
          </a:p>
        </p:txBody>
      </p:sp>
      <p:pic>
        <p:nvPicPr>
          <p:cNvPr id="6" name="Picture 5" descr="" title="">
            <a:extLst>
              <a:ext uri="{FF2B5EF4-FFF2-40B4-BE49-F238E27FC236}">
                <a16:creationId xmlns:a16="http://schemas.microsoft.com/office/drawing/2014/main" id="{F51209E5-13AA-4EC8-9D6F-AD6B2BB577CC}"/>
              </a:ext>
            </a:extLst>
          </p:cNvPr>
          <p:cNvPicPr>
            <a:picLocks noChangeAspect="1"/>
          </p:cNvPicPr>
          <p:nvPr/>
        </p:nvPicPr>
        <p:blipFill>
          <a:blip r:embed="rId3"/>
          <a:stretch>
            <a:fillRect/>
          </a:stretch>
        </p:blipFill>
        <p:spPr>
          <a:xfrm>
            <a:off x="6175395" y="919692"/>
            <a:ext cx="4206036" cy="987893"/>
          </a:xfrm>
          <a:prstGeom prst="rect">
            <a:avLst/>
          </a:prstGeom>
        </p:spPr>
      </p:pic>
    </p:spTree>
    <p:extLst>
      <p:ext uri="{BB962C8B-B14F-4D97-AF65-F5344CB8AC3E}">
        <p14:creationId xmlns:p14="http://schemas.microsoft.com/office/powerpoint/2010/main" val="4162926740"/>
      </p:ext>
    </p:extLst>
  </p:cSld>
  <p:clrMapOvr>
    <a:masterClrMapping/>
  </p:clrMapOvr>
</p:sld>
</file>

<file path=ppt/slides/slide3.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p:nvSpPr>
          <p:cNvPr id="26" name="Rectangle 25" descr="" title="">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17636" y="4577975"/>
            <a:ext cx="11482938"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descr="" title="">
            <a:extLst>
              <a:ext uri="{FF2B5EF4-FFF2-40B4-BE49-F238E27FC236}">
                <a16:creationId xmlns:a16="http://schemas.microsoft.com/office/drawing/2014/main" id="{42294C14-3355-4DD7-989D-EA965A75917A}"/>
              </a:ext>
            </a:extLst>
          </p:cNvPr>
          <p:cNvSpPr>
            <a:spLocks noGrp="1"/>
          </p:cNvSpPr>
          <p:nvPr>
            <p:ph type="title"/>
          </p:nvPr>
        </p:nvSpPr>
        <p:spPr>
          <a:xfrm>
            <a:off x="607325" y="4741948"/>
            <a:ext cx="10825663" cy="862031"/>
          </a:xfrm>
        </p:spPr>
        <p:txBody>
          <a:bodyPr vert="horz" lIns="91440" tIns="45720" rIns="91440" bIns="45720" rtlCol="0" anchor="b">
            <a:normAutofit/>
          </a:bodyPr>
          <a:lstStyle/>
          <a:p>
            <a:r>
              <a:rPr lang="en-US" sz="4000" kern="1200">
                <a:solidFill>
                  <a:srgbClr val="FFFFFF"/>
                </a:solidFill>
                <a:latin typeface="+mj-lt"/>
                <a:ea typeface="+mj-ea"/>
                <a:cs typeface="+mj-cs"/>
              </a:rPr>
              <a:t>CONSULTANT TEAM</a:t>
            </a:r>
          </a:p>
        </p:txBody>
      </p:sp>
      <p:sp>
        <p:nvSpPr>
          <p:cNvPr id="4" name="Text Placeholder 3" descr="" title="">
            <a:extLst>
              <a:ext uri="{FF2B5EF4-FFF2-40B4-BE49-F238E27FC236}">
                <a16:creationId xmlns:a16="http://schemas.microsoft.com/office/drawing/2014/main" id="{86567F99-E0B5-4CAD-A78E-95F11FC2038C}"/>
              </a:ext>
            </a:extLst>
          </p:cNvPr>
          <p:cNvSpPr>
            <a:spLocks noGrp="1"/>
          </p:cNvSpPr>
          <p:nvPr>
            <p:ph type="body" sz="half" idx="2"/>
          </p:nvPr>
        </p:nvSpPr>
        <p:spPr>
          <a:xfrm>
            <a:off x="607325" y="5839017"/>
            <a:ext cx="10825663" cy="403749"/>
          </a:xfrm>
        </p:spPr>
        <p:txBody>
          <a:bodyPr vert="horz" lIns="91440" tIns="45720" rIns="91440" bIns="45720" rtlCol="0">
            <a:normAutofit/>
          </a:bodyPr>
          <a:lstStyle/>
          <a:p>
            <a:r>
              <a:rPr lang="en-US" sz="1800" kern="1200">
                <a:solidFill>
                  <a:srgbClr val="E7E6E6"/>
                </a:solidFill>
                <a:latin typeface="+mn-lt"/>
                <a:ea typeface="+mn-ea"/>
                <a:cs typeface="+mn-cs"/>
              </a:rPr>
              <a:t>   </a:t>
            </a:r>
          </a:p>
        </p:txBody>
      </p:sp>
      <p:pic>
        <p:nvPicPr>
          <p:cNvPr id="12" name="Picture 11" descr="" title="">
            <a:extLst>
              <a:ext uri="{FF2B5EF4-FFF2-40B4-BE49-F238E27FC236}">
                <a16:creationId xmlns:a16="http://schemas.microsoft.com/office/drawing/2014/main" id="{0A884D7A-5B68-496F-9A9D-BB878AAD7F4B}"/>
              </a:ext>
            </a:extLst>
          </p:cNvPr>
          <p:cNvPicPr>
            <a:picLocks noChangeAspect="1"/>
          </p:cNvPicPr>
          <p:nvPr/>
        </p:nvPicPr>
        <p:blipFill>
          <a:blip r:embed="rId2"/>
          <a:stretch>
            <a:fillRect/>
          </a:stretch>
        </p:blipFill>
        <p:spPr>
          <a:xfrm>
            <a:off x="1821452" y="407646"/>
            <a:ext cx="3147878" cy="2031610"/>
          </a:xfrm>
          <a:prstGeom prst="rect">
            <a:avLst/>
          </a:prstGeom>
        </p:spPr>
      </p:pic>
      <p:pic>
        <p:nvPicPr>
          <p:cNvPr id="8" name="Picture 7" descr="" title="">
            <a:extLst>
              <a:ext uri="{FF2B5EF4-FFF2-40B4-BE49-F238E27FC236}">
                <a16:creationId xmlns:a16="http://schemas.microsoft.com/office/drawing/2014/main" id="{1DD92B55-34EF-4DE7-ACA8-459F246D2430}"/>
              </a:ext>
            </a:extLst>
          </p:cNvPr>
          <p:cNvPicPr>
            <a:picLocks noChangeAspect="1"/>
          </p:cNvPicPr>
          <p:nvPr/>
        </p:nvPicPr>
        <p:blipFill>
          <a:blip r:embed="rId3"/>
          <a:stretch>
            <a:fillRect/>
          </a:stretch>
        </p:blipFill>
        <p:spPr>
          <a:xfrm>
            <a:off x="8365802" y="2330026"/>
            <a:ext cx="2303639" cy="1894743"/>
          </a:xfrm>
          <a:prstGeom prst="rect">
            <a:avLst/>
          </a:prstGeom>
        </p:spPr>
      </p:pic>
      <p:pic>
        <p:nvPicPr>
          <p:cNvPr id="6" name="Picture 5" descr="" title="">
            <a:extLst>
              <a:ext uri="{FF2B5EF4-FFF2-40B4-BE49-F238E27FC236}">
                <a16:creationId xmlns:a16="http://schemas.microsoft.com/office/drawing/2014/main" id="{ED947EB7-988C-45B6-8221-D776F3ED3B6B}"/>
              </a:ext>
            </a:extLst>
          </p:cNvPr>
          <p:cNvPicPr>
            <a:picLocks noChangeAspect="1"/>
          </p:cNvPicPr>
          <p:nvPr/>
        </p:nvPicPr>
        <p:blipFill>
          <a:blip r:embed="rId4"/>
          <a:stretch>
            <a:fillRect/>
          </a:stretch>
        </p:blipFill>
        <p:spPr>
          <a:xfrm>
            <a:off x="486408" y="2663131"/>
            <a:ext cx="3499966" cy="1452486"/>
          </a:xfrm>
          <a:prstGeom prst="rect">
            <a:avLst/>
          </a:prstGeom>
        </p:spPr>
      </p:pic>
      <p:pic>
        <p:nvPicPr>
          <p:cNvPr id="18" name="Picture 17" descr="" title="">
            <a:extLst>
              <a:ext uri="{FF2B5EF4-FFF2-40B4-BE49-F238E27FC236}">
                <a16:creationId xmlns:a16="http://schemas.microsoft.com/office/drawing/2014/main" id="{64F2C875-3C6B-4C82-AB97-DAC7A494AEFA}"/>
              </a:ext>
            </a:extLst>
          </p:cNvPr>
          <p:cNvPicPr>
            <a:picLocks noChangeAspect="1"/>
          </p:cNvPicPr>
          <p:nvPr/>
        </p:nvPicPr>
        <p:blipFill>
          <a:blip r:embed="rId5"/>
          <a:stretch>
            <a:fillRect/>
          </a:stretch>
        </p:blipFill>
        <p:spPr>
          <a:xfrm>
            <a:off x="4481823" y="2470862"/>
            <a:ext cx="3571045" cy="1644755"/>
          </a:xfrm>
          <a:prstGeom prst="rect">
            <a:avLst/>
          </a:prstGeom>
        </p:spPr>
      </p:pic>
      <p:pic>
        <p:nvPicPr>
          <p:cNvPr id="10" name="Picture 9" descr="" title="">
            <a:extLst>
              <a:ext uri="{FF2B5EF4-FFF2-40B4-BE49-F238E27FC236}">
                <a16:creationId xmlns:a16="http://schemas.microsoft.com/office/drawing/2014/main" id="{02D37688-D022-4EAE-8CD7-C59FE263BD9C}"/>
              </a:ext>
            </a:extLst>
          </p:cNvPr>
          <p:cNvPicPr>
            <a:picLocks noChangeAspect="1"/>
          </p:cNvPicPr>
          <p:nvPr/>
        </p:nvPicPr>
        <p:blipFill>
          <a:blip r:embed="rId6"/>
          <a:stretch>
            <a:fillRect/>
          </a:stretch>
        </p:blipFill>
        <p:spPr>
          <a:xfrm>
            <a:off x="6059105" y="615234"/>
            <a:ext cx="4186331" cy="1569873"/>
          </a:xfrm>
          <a:prstGeom prst="rect">
            <a:avLst/>
          </a:prstGeom>
        </p:spPr>
      </p:pic>
      <p:cxnSp>
        <p:nvCxnSpPr>
          <p:cNvPr id="28" name="Straight Connector 27" descr="" title="">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7963" y="5694097"/>
            <a:ext cx="9144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0248376"/>
      </p:ext>
    </p:extLst>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8E96F9A-3748-424D-A9A4-D9AFD95AAE41}"/>
              </a:ext>
            </a:extLst>
          </p:cNvPr>
          <p:cNvSpPr>
            <a:spLocks noGrp="1"/>
          </p:cNvSpPr>
          <p:nvPr>
            <p:ph type="title"/>
          </p:nvPr>
        </p:nvSpPr>
        <p:spPr>
          <a:xfrm>
            <a:off x="1000452" y="1610024"/>
            <a:ext cx="3058621" cy="1457002"/>
          </a:xfrm>
        </p:spPr>
        <p:txBody>
          <a:bodyPr vert="horz" lIns="91440" tIns="45720" rIns="91440" bIns="45720" rtlCol="0" anchor="b">
            <a:normAutofit/>
          </a:bodyPr>
          <a:lstStyle/>
          <a:p>
            <a:r>
              <a:rPr lang="en-US" sz="4000" kern="1200">
                <a:solidFill>
                  <a:schemeClr val="tx1"/>
                </a:solidFill>
                <a:latin typeface="+mj-lt"/>
                <a:ea typeface="+mj-ea"/>
                <a:cs typeface="+mj-cs"/>
              </a:rPr>
              <a:t>PROJECT SETTING</a:t>
            </a:r>
          </a:p>
        </p:txBody>
      </p:sp>
      <p:pic>
        <p:nvPicPr>
          <p:cNvPr id="8" name="Picture Placeholder 7" descr="" title="">
            <a:extLst>
              <a:ext uri="{FF2B5EF4-FFF2-40B4-BE49-F238E27FC236}">
                <a16:creationId xmlns:a16="http://schemas.microsoft.com/office/drawing/2014/main" id="{040C1732-2042-4338-B716-95638C1FAF8E}"/>
              </a:ext>
            </a:extLst>
          </p:cNvPr>
          <p:cNvPicPr>
            <a:picLocks noGrp="1" noChangeAspect="1"/>
          </p:cNvPicPr>
          <p:nvPr>
            <p:ph type="pic" idx="1"/>
          </p:nvPr>
        </p:nvPicPr>
        <p:blipFill rotWithShape="1">
          <a:blip r:embed="rId2"/>
          <a:srcRect t="33409" r="2" b="2"/>
          <a:stretch/>
        </p:blipFill>
        <p:spPr>
          <a:xfrm>
            <a:off x="4636963" y="10"/>
            <a:ext cx="7555037" cy="3383270"/>
          </a:xfrm>
          <a:prstGeom prst="rect">
            <a:avLst/>
          </a:prstGeom>
        </p:spPr>
      </p:pic>
      <p:sp>
        <p:nvSpPr>
          <p:cNvPr id="4" name="Text Placeholder 3" descr="" title="">
            <a:extLst>
              <a:ext uri="{FF2B5EF4-FFF2-40B4-BE49-F238E27FC236}">
                <a16:creationId xmlns:a16="http://schemas.microsoft.com/office/drawing/2014/main" id="{AEA6AE79-E2D6-4AAC-8949-9FF640A5D6CC}"/>
              </a:ext>
            </a:extLst>
          </p:cNvPr>
          <p:cNvSpPr>
            <a:spLocks noGrp="1"/>
          </p:cNvSpPr>
          <p:nvPr>
            <p:ph type="body" sz="half" idx="2"/>
          </p:nvPr>
        </p:nvSpPr>
        <p:spPr>
          <a:xfrm>
            <a:off x="1000450" y="3067026"/>
            <a:ext cx="3058623" cy="3272324"/>
          </a:xfrm>
        </p:spPr>
        <p:txBody>
          <a:bodyPr vert="horz" lIns="91440" tIns="45720" rIns="91440" bIns="45720" rtlCol="0" anchor="t">
            <a:normAutofit/>
          </a:bodyPr>
          <a:lstStyle/>
          <a:p>
            <a:pPr indent="-228600">
              <a:buFont typeface="Arial" panose="020B0604020202020204" pitchFamily="34" charset="0"/>
              <a:buChar char="•"/>
            </a:pPr>
            <a:r>
              <a:rPr lang="en-US" sz="2000" dirty="0"/>
              <a:t>Nestled at the base of the Los Angeles National Forest, Santiago Estates is a quiet all-age mobile home community. </a:t>
            </a:r>
          </a:p>
        </p:txBody>
      </p:sp>
      <p:pic>
        <p:nvPicPr>
          <p:cNvPr id="10" name="Picture 9" descr="" title="">
            <a:extLst>
              <a:ext uri="{FF2B5EF4-FFF2-40B4-BE49-F238E27FC236}">
                <a16:creationId xmlns:a16="http://schemas.microsoft.com/office/drawing/2014/main" id="{3B2DA506-CA2B-4620-9A5F-55E563D61B68}"/>
              </a:ext>
            </a:extLst>
          </p:cNvPr>
          <p:cNvPicPr>
            <a:picLocks noChangeAspect="1"/>
          </p:cNvPicPr>
          <p:nvPr/>
        </p:nvPicPr>
        <p:blipFill rotWithShape="1">
          <a:blip r:embed="rId3"/>
          <a:srcRect t="10354" r="-2" b="22285"/>
          <a:stretch/>
        </p:blipFill>
        <p:spPr>
          <a:xfrm>
            <a:off x="4639056" y="3474720"/>
            <a:ext cx="7552944" cy="3383280"/>
          </a:xfrm>
          <a:prstGeom prst="rect">
            <a:avLst/>
          </a:prstGeom>
        </p:spPr>
      </p:pic>
    </p:spTree>
    <p:extLst>
      <p:ext uri="{BB962C8B-B14F-4D97-AF65-F5344CB8AC3E}">
        <p14:creationId xmlns:p14="http://schemas.microsoft.com/office/powerpoint/2010/main" val="2816876539"/>
      </p:ext>
    </p:extLst>
  </p:cSld>
  <p:clrMapOvr>
    <a:masterClrMapping/>
  </p:clrMapOvr>
</p:sld>
</file>

<file path=ppt/slides/slide5.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useBgFill="1">
        <p:nvSpPr>
          <p:cNvPr id="15" name="Rectangle 14" descr="" title="">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title="">
            <a:extLst>
              <a:ext uri="{FF2B5EF4-FFF2-40B4-BE49-F238E27FC236}">
                <a16:creationId xmlns:a16="http://schemas.microsoft.com/office/drawing/2014/main" id="{F8E96F9A-3748-424D-A9A4-D9AFD95AAE41}"/>
              </a:ext>
            </a:extLst>
          </p:cNvPr>
          <p:cNvSpPr>
            <a:spLocks noGrp="1"/>
          </p:cNvSpPr>
          <p:nvPr>
            <p:ph type="title"/>
          </p:nvPr>
        </p:nvSpPr>
        <p:spPr>
          <a:xfrm>
            <a:off x="457201" y="412454"/>
            <a:ext cx="2381250" cy="2101850"/>
          </a:xfrm>
        </p:spPr>
        <p:txBody>
          <a:bodyPr vert="horz" lIns="91440" tIns="45720" rIns="91440" bIns="45720" rtlCol="0" anchor="ctr">
            <a:normAutofit/>
          </a:bodyPr>
          <a:lstStyle/>
          <a:p>
            <a:r>
              <a:rPr lang="en-US" sz="2800" kern="1200" dirty="0">
                <a:solidFill>
                  <a:schemeClr val="tx1"/>
                </a:solidFill>
                <a:latin typeface="+mj-lt"/>
                <a:ea typeface="+mj-ea"/>
                <a:cs typeface="+mj-cs"/>
              </a:rPr>
              <a:t>PROJECT </a:t>
            </a:r>
            <a:r>
              <a:rPr lang="en-US" sz="2800" kern="1200">
                <a:solidFill>
                  <a:schemeClr val="tx1"/>
                </a:solidFill>
                <a:latin typeface="+mj-lt"/>
                <a:ea typeface="+mj-ea"/>
                <a:cs typeface="+mj-cs"/>
              </a:rPr>
              <a:t>LOCATION</a:t>
            </a:r>
            <a:endParaRPr lang="en-US" sz="2800" kern="1200" dirty="0">
              <a:solidFill>
                <a:schemeClr val="tx1"/>
              </a:solidFill>
              <a:latin typeface="+mj-lt"/>
              <a:ea typeface="+mj-ea"/>
              <a:cs typeface="+mj-cs"/>
            </a:endParaRPr>
          </a:p>
        </p:txBody>
      </p:sp>
      <p:sp>
        <p:nvSpPr>
          <p:cNvPr id="17" name="Rectangle 16" descr="" title="">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descr="" title="">
            <a:extLst>
              <a:ext uri="{FF2B5EF4-FFF2-40B4-BE49-F238E27FC236}">
                <a16:creationId xmlns:a16="http://schemas.microsoft.com/office/drawing/2014/main" id="{CA52A9B9-B2B3-46F0-9D53-0EFF9905B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45238" y="1452646"/>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descr="" title="">
            <a:extLst>
              <a:ext uri="{FF2B5EF4-FFF2-40B4-BE49-F238E27FC236}">
                <a16:creationId xmlns:a16="http://schemas.microsoft.com/office/drawing/2014/main" id="{AEA6AE79-E2D6-4AAC-8949-9FF640A5D6CC}"/>
              </a:ext>
            </a:extLst>
          </p:cNvPr>
          <p:cNvSpPr>
            <a:spLocks noGrp="1"/>
          </p:cNvSpPr>
          <p:nvPr>
            <p:ph type="body" sz="half" idx="2"/>
          </p:nvPr>
        </p:nvSpPr>
        <p:spPr>
          <a:xfrm>
            <a:off x="3157538" y="412454"/>
            <a:ext cx="3243262" cy="2101850"/>
          </a:xfrm>
        </p:spPr>
        <p:txBody>
          <a:bodyPr vert="horz" lIns="91440" tIns="45720" rIns="91440" bIns="45720" rtlCol="0" anchor="ctr">
            <a:normAutofit/>
          </a:bodyPr>
          <a:lstStyle/>
          <a:p>
            <a:pPr indent="-228600">
              <a:buFont typeface="Arial" panose="020B0604020202020204" pitchFamily="34" charset="0"/>
              <a:buChar char="•"/>
            </a:pPr>
            <a:r>
              <a:rPr lang="en-US" sz="1700" dirty="0"/>
              <a:t>HARDING STREET</a:t>
            </a:r>
            <a:endParaRPr lang="en-US" sz="1700"/>
          </a:p>
          <a:p>
            <a:pPr indent="-228600">
              <a:buFont typeface="Arial" panose="020B0604020202020204" pitchFamily="34" charset="0"/>
              <a:buChar char="•"/>
            </a:pPr>
            <a:r>
              <a:rPr lang="en-US" sz="1700" dirty="0"/>
              <a:t>SYLMAR, CA</a:t>
            </a:r>
            <a:endParaRPr lang="en-US" sz="1700"/>
          </a:p>
        </p:txBody>
      </p:sp>
      <p:pic>
        <p:nvPicPr>
          <p:cNvPr id="8" name="Picture Placeholder 7" descr="" title="">
            <a:extLst>
              <a:ext uri="{FF2B5EF4-FFF2-40B4-BE49-F238E27FC236}">
                <a16:creationId xmlns:a16="http://schemas.microsoft.com/office/drawing/2014/main" id="{040C1732-2042-4338-B716-95638C1FAF8E}"/>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2036" r="-5" b="18100"/>
          <a:stretch/>
        </p:blipFill>
        <p:spPr>
          <a:xfrm>
            <a:off x="20" y="2959630"/>
            <a:ext cx="6400781" cy="3898370"/>
          </a:xfrm>
          <a:prstGeom prst="rect">
            <a:avLst/>
          </a:prstGeom>
        </p:spPr>
      </p:pic>
      <p:pic>
        <p:nvPicPr>
          <p:cNvPr id="10" name="Picture 9" descr="" title="">
            <a:extLst>
              <a:ext uri="{FF2B5EF4-FFF2-40B4-BE49-F238E27FC236}">
                <a16:creationId xmlns:a16="http://schemas.microsoft.com/office/drawing/2014/main" id="{3B2DA506-CA2B-4620-9A5F-55E563D61B68}"/>
              </a:ext>
            </a:extLst>
          </p:cNvPr>
          <p:cNvPicPr>
            <a:picLocks noChangeAspect="1"/>
          </p:cNvPicPr>
          <p:nvPr/>
        </p:nvPicPr>
        <p:blipFill rotWithShape="1">
          <a:blip r:embed="rId3">
            <a:extLst>
              <a:ext uri="{28A0092B-C50C-407E-A947-70E740481C1C}">
                <a14:useLocalDpi xmlns:a14="http://schemas.microsoft.com/office/drawing/2010/main" val="0"/>
              </a:ext>
            </a:extLst>
          </a:blip>
          <a:srcRect l="2778"/>
          <a:stretch/>
        </p:blipFill>
        <p:spPr>
          <a:xfrm>
            <a:off x="6591299" y="1"/>
            <a:ext cx="5600701" cy="6857999"/>
          </a:xfrm>
          <a:prstGeom prst="rect">
            <a:avLst/>
          </a:prstGeom>
        </p:spPr>
      </p:pic>
    </p:spTree>
    <p:extLst>
      <p:ext uri="{BB962C8B-B14F-4D97-AF65-F5344CB8AC3E}">
        <p14:creationId xmlns:p14="http://schemas.microsoft.com/office/powerpoint/2010/main" val="2462819393"/>
      </p:ext>
    </p:extLst>
  </p:cSld>
  <p:clrMapOvr>
    <a:masterClrMapping/>
  </p:clrMapOvr>
</p:sld>
</file>

<file path=ppt/slides/slide6.xml><?xml version="1.0" encoding="utf-8"?>
<p:sld xmlns:a16="http://schemas.microsoft.com/office/drawing/2014/main" xmlns:adec="http://schemas.microsoft.com/office/drawing/2017/decorative" xmlns:p16="http://schemas.microsoft.com/office/powerpoint/2015/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p:nvSpPr>
          <p:cNvPr id="64" name="Rectangle 63" descr="" title="">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title="">
            <a:extLst>
              <a:ext uri="{FF2B5EF4-FFF2-40B4-BE49-F238E27FC236}">
                <a16:creationId xmlns:a16="http://schemas.microsoft.com/office/drawing/2014/main" id="{A8827509-77B6-47FA-9E4F-9B537BE59155}"/>
              </a:ext>
            </a:extLst>
          </p:cNvPr>
          <p:cNvSpPr>
            <a:spLocks noGrp="1"/>
          </p:cNvSpPr>
          <p:nvPr>
            <p:ph type="title"/>
          </p:nvPr>
        </p:nvSpPr>
        <p:spPr>
          <a:xfrm>
            <a:off x="594360" y="637125"/>
            <a:ext cx="3802276" cy="5256371"/>
          </a:xfrm>
        </p:spPr>
        <p:txBody>
          <a:bodyPr vert="horz" lIns="91440" tIns="45720" rIns="91440" bIns="45720" rtlCol="0" anchor="ctr">
            <a:normAutofit/>
          </a:bodyPr>
          <a:lstStyle/>
          <a:p>
            <a:r>
              <a:rPr lang="en-US" sz="4800" kern="1200">
                <a:solidFill>
                  <a:schemeClr val="bg1"/>
                </a:solidFill>
                <a:latin typeface="+mj-lt"/>
                <a:ea typeface="+mj-ea"/>
                <a:cs typeface="+mj-cs"/>
              </a:rPr>
              <a:t>PROJECT SUMMARY</a:t>
            </a:r>
          </a:p>
        </p:txBody>
      </p:sp>
      <p:graphicFrame>
        <p:nvGraphicFramePr>
          <p:cNvPr id="15" name="Text Placeholder 3" descr="" title="">
            <a:extLst>
              <a:ext uri="{FF2B5EF4-FFF2-40B4-BE49-F238E27FC236}">
                <a16:creationId xmlns:a16="http://schemas.microsoft.com/office/drawing/2014/main" id="{523A02B5-0AAE-4C71-93A0-FA0AF7D4CC93}"/>
              </a:ext>
            </a:extLst>
          </p:cNvPr>
          <p:cNvGraphicFramePr/>
          <p:nvPr>
            <p:extLst>
              <p:ext uri="{D42A27DB-BD31-4B8C-83A1-F6EECF244321}">
                <p14:modId xmlns:p14="http://schemas.microsoft.com/office/powerpoint/2010/main" val="908456089"/>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4105836"/>
      </p:ext>
    </p:extLst>
  </p:cSld>
  <p:clrMapOvr>
    <a:masterClrMapping/>
  </p:clrMapOvr>
</p:sld>
</file>

<file path=ppt/slides/slide7.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sp>
        <p:nvSpPr>
          <p:cNvPr id="39" name="Rectangle 38" descr="" title="">
            <a:extLst>
              <a:ext uri="{FF2B5EF4-FFF2-40B4-BE49-F238E27FC236}">
                <a16:creationId xmlns:a16="http://schemas.microsoft.com/office/drawing/2014/main" id="{96918796-2918-40D6-BE3A-4600C47FC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descr="" title="">
            <a:extLst>
              <a:ext uri="{FF2B5EF4-FFF2-40B4-BE49-F238E27FC236}">
                <a16:creationId xmlns:a16="http://schemas.microsoft.com/office/drawing/2014/main" id="{2DE33B7C-FF1C-441A-9FBB-5DD6D7B4D0C0}"/>
              </a:ext>
            </a:extLst>
          </p:cNvPr>
          <p:cNvPicPr>
            <a:picLocks noGrp="1" noChangeAspect="1"/>
          </p:cNvPicPr>
          <p:nvPr>
            <p:ph sz="half" idx="1"/>
          </p:nvPr>
        </p:nvPicPr>
        <p:blipFill>
          <a:blip r:embed="rId2"/>
          <a:stretch>
            <a:fillRect/>
          </a:stretch>
        </p:blipFill>
        <p:spPr>
          <a:xfrm>
            <a:off x="3475826" y="1409298"/>
            <a:ext cx="5003800" cy="5449138"/>
          </a:xfrm>
          <a:prstGeom prst="rect">
            <a:avLst/>
          </a:prstGeom>
        </p:spPr>
      </p:pic>
      <p:pic>
        <p:nvPicPr>
          <p:cNvPr id="22" name="Picture 21" descr="" title="">
            <a:extLst>
              <a:ext uri="{FF2B5EF4-FFF2-40B4-BE49-F238E27FC236}">
                <a16:creationId xmlns:a16="http://schemas.microsoft.com/office/drawing/2014/main" id="{CBFBAF75-DE1B-4F68-8C1A-A547F5E95B70}"/>
              </a:ext>
            </a:extLst>
          </p:cNvPr>
          <p:cNvPicPr>
            <a:picLocks noChangeAspect="1"/>
          </p:cNvPicPr>
          <p:nvPr/>
        </p:nvPicPr>
        <p:blipFill>
          <a:blip r:embed="rId3"/>
          <a:stretch>
            <a:fillRect/>
          </a:stretch>
        </p:blipFill>
        <p:spPr>
          <a:xfrm>
            <a:off x="8204199" y="2166938"/>
            <a:ext cx="3987801" cy="3390099"/>
          </a:xfrm>
          <a:prstGeom prst="rect">
            <a:avLst/>
          </a:prstGeom>
        </p:spPr>
      </p:pic>
      <p:sp>
        <p:nvSpPr>
          <p:cNvPr id="2" name="Title 1" descr="" title="">
            <a:extLst>
              <a:ext uri="{FF2B5EF4-FFF2-40B4-BE49-F238E27FC236}">
                <a16:creationId xmlns:a16="http://schemas.microsoft.com/office/drawing/2014/main" id="{45005D73-BDDF-49E3-8BA9-182C53F2D695}"/>
              </a:ext>
            </a:extLst>
          </p:cNvPr>
          <p:cNvSpPr>
            <a:spLocks noGrp="1"/>
          </p:cNvSpPr>
          <p:nvPr>
            <p:ph type="title"/>
          </p:nvPr>
        </p:nvSpPr>
        <p:spPr>
          <a:xfrm>
            <a:off x="838200" y="672747"/>
            <a:ext cx="10515600" cy="71555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ENGINEERED SITE PLAN</a:t>
            </a:r>
          </a:p>
        </p:txBody>
      </p:sp>
      <p:pic>
        <p:nvPicPr>
          <p:cNvPr id="7" name="Picture 6" descr="" title="">
            <a:extLst>
              <a:ext uri="{FF2B5EF4-FFF2-40B4-BE49-F238E27FC236}">
                <a16:creationId xmlns:a16="http://schemas.microsoft.com/office/drawing/2014/main" id="{D109CA71-F036-4167-918C-6E221E798459}"/>
              </a:ext>
            </a:extLst>
          </p:cNvPr>
          <p:cNvPicPr>
            <a:picLocks noChangeAspect="1"/>
          </p:cNvPicPr>
          <p:nvPr/>
        </p:nvPicPr>
        <p:blipFill>
          <a:blip r:embed="rId4"/>
          <a:stretch>
            <a:fillRect/>
          </a:stretch>
        </p:blipFill>
        <p:spPr>
          <a:xfrm>
            <a:off x="0" y="1902074"/>
            <a:ext cx="3475826" cy="4198439"/>
          </a:xfrm>
          <a:prstGeom prst="rect">
            <a:avLst/>
          </a:prstGeom>
        </p:spPr>
      </p:pic>
    </p:spTree>
    <p:extLst>
      <p:ext uri="{BB962C8B-B14F-4D97-AF65-F5344CB8AC3E}">
        <p14:creationId xmlns:p14="http://schemas.microsoft.com/office/powerpoint/2010/main" val="2387508829"/>
      </p:ext>
    </p:extLst>
  </p:cSld>
  <p:clrMapOvr>
    <a:masterClrMapping/>
  </p:clrMapOvr>
</p:sld>
</file>

<file path=ppt/slides/slide8.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pic>
        <p:nvPicPr>
          <p:cNvPr id="6" name="Content Placeholder 5" descr="" title="">
            <a:extLst>
              <a:ext uri="{FF2B5EF4-FFF2-40B4-BE49-F238E27FC236}">
                <a16:creationId xmlns:a16="http://schemas.microsoft.com/office/drawing/2014/main" id="{33433C9F-FC57-4EF2-84FB-80E2007A7AED}"/>
              </a:ext>
            </a:extLst>
          </p:cNvPr>
          <p:cNvPicPr>
            <a:picLocks noGrp="1" noChangeAspect="1"/>
          </p:cNvPicPr>
          <p:nvPr>
            <p:ph sz="half" idx="2"/>
          </p:nvPr>
        </p:nvPicPr>
        <p:blipFill rotWithShape="1">
          <a:blip r:embed="rId2"/>
          <a:srcRect t="645" b="6380"/>
          <a:stretch/>
        </p:blipFill>
        <p:spPr>
          <a:xfrm>
            <a:off x="1242392" y="1238179"/>
            <a:ext cx="9951230" cy="5597568"/>
          </a:xfrm>
          <a:prstGeom prst="rect">
            <a:avLst/>
          </a:prstGeom>
        </p:spPr>
      </p:pic>
      <p:sp>
        <p:nvSpPr>
          <p:cNvPr id="16" name="Rectangle 10" descr="" title="">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title="">
            <a:extLst>
              <a:ext uri="{FF2B5EF4-FFF2-40B4-BE49-F238E27FC236}">
                <a16:creationId xmlns:a16="http://schemas.microsoft.com/office/drawing/2014/main" id="{0C1A0181-F972-4914-876D-28940367A8EB}"/>
              </a:ext>
            </a:extLst>
          </p:cNvPr>
          <p:cNvSpPr>
            <a:spLocks noGrp="1"/>
          </p:cNvSpPr>
          <p:nvPr>
            <p:ph type="title"/>
          </p:nvPr>
        </p:nvSpPr>
        <p:spPr>
          <a:xfrm>
            <a:off x="523875" y="42595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NEW SOUTH RECREATION AREA</a:t>
            </a:r>
          </a:p>
        </p:txBody>
      </p:sp>
      <p:cxnSp>
        <p:nvCxnSpPr>
          <p:cNvPr id="17" name="Straight Connector 12" descr="" title="">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descr="" title="">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182000"/>
      </p:ext>
    </p:extLst>
  </p:cSld>
  <p:clrMapOvr>
    <a:masterClrMapping/>
  </p:clrMapOvr>
</p:sld>
</file>

<file path=ppt/slides/slide9.xml><?xml version="1.0" encoding="utf-8"?>
<p:sld xmlns:a16="http://schemas.microsoft.com/office/drawing/2014/main" xmlns:a14="http://schemas.microsoft.com/office/drawing/2010/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descr="" title=""/>
        <p:cNvGrpSpPr/>
        <p:nvPr/>
      </p:nvGrpSpPr>
      <p:grpSpPr>
        <a:xfrm>
          <a:off x="0" y="0"/>
          <a:ext cx="0" cy="0"/>
          <a:chOff x="0" y="0"/>
          <a:chExt cx="0" cy="0"/>
        </a:xfrm>
      </p:grpSpPr>
      <p:pic>
        <p:nvPicPr>
          <p:cNvPr id="6" name="Content Placeholder 5" descr="" title="">
            <a:extLst>
              <a:ext uri="{FF2B5EF4-FFF2-40B4-BE49-F238E27FC236}">
                <a16:creationId xmlns:a16="http://schemas.microsoft.com/office/drawing/2014/main" id="{33433C9F-FC57-4EF2-84FB-80E2007A7AED}"/>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5358" b="5358"/>
          <a:stretch/>
        </p:blipFill>
        <p:spPr>
          <a:xfrm>
            <a:off x="1264512" y="1316338"/>
            <a:ext cx="9827558" cy="5528002"/>
          </a:xfrm>
          <a:prstGeom prst="rect">
            <a:avLst/>
          </a:prstGeom>
        </p:spPr>
      </p:pic>
      <p:sp>
        <p:nvSpPr>
          <p:cNvPr id="16" name="Rectangle 10" descr="" title="">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title="">
            <a:extLst>
              <a:ext uri="{FF2B5EF4-FFF2-40B4-BE49-F238E27FC236}">
                <a16:creationId xmlns:a16="http://schemas.microsoft.com/office/drawing/2014/main" id="{0C1A0181-F972-4914-876D-28940367A8EB}"/>
              </a:ext>
            </a:extLst>
          </p:cNvPr>
          <p:cNvSpPr>
            <a:spLocks noGrp="1"/>
          </p:cNvSpPr>
          <p:nvPr>
            <p:ph type="title"/>
          </p:nvPr>
        </p:nvSpPr>
        <p:spPr>
          <a:xfrm>
            <a:off x="523875" y="42595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ENHANCED NORTH RECREATION AREA</a:t>
            </a:r>
          </a:p>
        </p:txBody>
      </p:sp>
      <p:cxnSp>
        <p:nvCxnSpPr>
          <p:cNvPr id="17" name="Straight Connector 12" descr="" title="">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descr="" title="">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1625645"/>
      </p:ext>
    </p:extLst>
  </p:cSld>
  <p:clrMapOvr>
    <a:masterClrMapping/>
  </p:clrMapOvr>
</p:sld>
</file>

<file path=ppt/theme/theme1.xml><?xml version="1.0" encoding="utf-8"?>
<a:theme xmlns:thm15="http://schemas.microsoft.com/office/thememl/2012/main"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lastPrinted>1900-01-01T08:00:00.0000000Z</lastPrinted>
  <dcterms:created xsi:type="dcterms:W3CDTF">1900-01-01T08:00:00.0000000Z</dcterms:created>
  <dcterms:modified xsi:type="dcterms:W3CDTF">1900-01-01T08:00:00.0000000Z</dcterms:modified>
</coreProperties>
</file>